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9" r:id="rId3"/>
    <p:sldId id="299" r:id="rId4"/>
    <p:sldId id="265" r:id="rId5"/>
    <p:sldId id="263" r:id="rId6"/>
    <p:sldId id="270" r:id="rId7"/>
    <p:sldId id="264" r:id="rId8"/>
    <p:sldId id="271" r:id="rId9"/>
    <p:sldId id="295" r:id="rId10"/>
    <p:sldId id="266" r:id="rId11"/>
    <p:sldId id="272" r:id="rId12"/>
    <p:sldId id="301" r:id="rId13"/>
    <p:sldId id="300" r:id="rId14"/>
    <p:sldId id="305" r:id="rId15"/>
    <p:sldId id="310" r:id="rId16"/>
    <p:sldId id="307" r:id="rId17"/>
    <p:sldId id="273" r:id="rId18"/>
    <p:sldId id="303" r:id="rId19"/>
    <p:sldId id="296" r:id="rId20"/>
    <p:sldId id="275" r:id="rId21"/>
    <p:sldId id="304" r:id="rId22"/>
    <p:sldId id="281" r:id="rId23"/>
    <p:sldId id="282"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8063" autoAdjust="0"/>
  </p:normalViewPr>
  <p:slideViewPr>
    <p:cSldViewPr>
      <p:cViewPr>
        <p:scale>
          <a:sx n="80" d="100"/>
          <a:sy n="80" d="100"/>
        </p:scale>
        <p:origin x="-10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979378-2CA8-4F33-B7AC-34E6A72FF24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B298BD69-1024-4C72-A9B5-CCA1558928BD}">
      <dgm:prSet phldrT="[Metin]"/>
      <dgm:spPr/>
      <dgm:t>
        <a:bodyPr/>
        <a:lstStyle/>
        <a:p>
          <a:r>
            <a:rPr lang="tr-TR" dirty="0" smtClean="0"/>
            <a:t>4</a:t>
          </a:r>
          <a:endParaRPr lang="tr-TR" dirty="0"/>
        </a:p>
      </dgm:t>
    </dgm:pt>
    <dgm:pt modelId="{AB9C7CB6-53C1-4C16-86D8-1849A41F77A2}" type="parTrans" cxnId="{FFCD7E13-9561-4992-9788-155257E4742B}">
      <dgm:prSet/>
      <dgm:spPr/>
      <dgm:t>
        <a:bodyPr/>
        <a:lstStyle/>
        <a:p>
          <a:endParaRPr lang="tr-TR"/>
        </a:p>
      </dgm:t>
    </dgm:pt>
    <dgm:pt modelId="{EA838D27-B273-4346-BEA2-6E06A3BE2C69}" type="sibTrans" cxnId="{FFCD7E13-9561-4992-9788-155257E4742B}">
      <dgm:prSet/>
      <dgm:spPr/>
      <dgm:t>
        <a:bodyPr/>
        <a:lstStyle/>
        <a:p>
          <a:endParaRPr lang="tr-TR"/>
        </a:p>
      </dgm:t>
    </dgm:pt>
    <dgm:pt modelId="{9A2810EB-C077-407E-8528-73210C698773}">
      <dgm:prSet phldrT="[Metin]"/>
      <dgm:spPr/>
      <dgm:t>
        <a:bodyPr/>
        <a:lstStyle/>
        <a:p>
          <a:r>
            <a:rPr lang="tr-TR" dirty="0" smtClean="0"/>
            <a:t>TÜRKÇE</a:t>
          </a:r>
          <a:endParaRPr lang="tr-TR" dirty="0"/>
        </a:p>
      </dgm:t>
    </dgm:pt>
    <dgm:pt modelId="{5FE1577B-3B7E-4801-8CC2-68186C62E6B6}" type="parTrans" cxnId="{DC6AB07D-CC85-488F-A516-221DFAAC5859}">
      <dgm:prSet/>
      <dgm:spPr/>
      <dgm:t>
        <a:bodyPr/>
        <a:lstStyle/>
        <a:p>
          <a:endParaRPr lang="tr-TR"/>
        </a:p>
      </dgm:t>
    </dgm:pt>
    <dgm:pt modelId="{9D6F6B0F-1D14-40AC-AE03-64CE6468DC60}" type="sibTrans" cxnId="{DC6AB07D-CC85-488F-A516-221DFAAC5859}">
      <dgm:prSet/>
      <dgm:spPr/>
      <dgm:t>
        <a:bodyPr/>
        <a:lstStyle/>
        <a:p>
          <a:endParaRPr lang="tr-TR"/>
        </a:p>
      </dgm:t>
    </dgm:pt>
    <dgm:pt modelId="{32BABA70-DD03-4426-A433-6AE0DE701DE5}">
      <dgm:prSet phldrT="[Metin]"/>
      <dgm:spPr/>
      <dgm:t>
        <a:bodyPr/>
        <a:lstStyle/>
        <a:p>
          <a:r>
            <a:rPr lang="tr-TR" dirty="0" smtClean="0"/>
            <a:t>4</a:t>
          </a:r>
          <a:endParaRPr lang="tr-TR" dirty="0"/>
        </a:p>
      </dgm:t>
    </dgm:pt>
    <dgm:pt modelId="{F4D514BD-D0C9-4EF0-BE7B-F8264F0E4702}" type="parTrans" cxnId="{2F35C2E7-BA91-413A-A610-9B2BCCBD0B2A}">
      <dgm:prSet/>
      <dgm:spPr/>
      <dgm:t>
        <a:bodyPr/>
        <a:lstStyle/>
        <a:p>
          <a:endParaRPr lang="tr-TR"/>
        </a:p>
      </dgm:t>
    </dgm:pt>
    <dgm:pt modelId="{8BC7F3CD-A621-4322-A71B-CE8035E4D2DA}" type="sibTrans" cxnId="{2F35C2E7-BA91-413A-A610-9B2BCCBD0B2A}">
      <dgm:prSet/>
      <dgm:spPr/>
      <dgm:t>
        <a:bodyPr/>
        <a:lstStyle/>
        <a:p>
          <a:endParaRPr lang="tr-TR"/>
        </a:p>
      </dgm:t>
    </dgm:pt>
    <dgm:pt modelId="{FAD729FD-1387-4500-A61D-0B323C571FBF}">
      <dgm:prSet phldrT="[Metin]"/>
      <dgm:spPr/>
      <dgm:t>
        <a:bodyPr/>
        <a:lstStyle/>
        <a:p>
          <a:r>
            <a:rPr lang="tr-TR" dirty="0" smtClean="0"/>
            <a:t>MATEMATİK</a:t>
          </a:r>
          <a:endParaRPr lang="tr-TR" dirty="0"/>
        </a:p>
      </dgm:t>
    </dgm:pt>
    <dgm:pt modelId="{1BF4A7E0-F912-4C07-8CD8-270E4AB67841}" type="parTrans" cxnId="{3DDA3F89-92D6-4845-8474-248E3CCB11FA}">
      <dgm:prSet/>
      <dgm:spPr/>
      <dgm:t>
        <a:bodyPr/>
        <a:lstStyle/>
        <a:p>
          <a:endParaRPr lang="tr-TR"/>
        </a:p>
      </dgm:t>
    </dgm:pt>
    <dgm:pt modelId="{5816DFE7-3E76-484F-8407-CD94EED3F8A4}" type="sibTrans" cxnId="{3DDA3F89-92D6-4845-8474-248E3CCB11FA}">
      <dgm:prSet/>
      <dgm:spPr/>
      <dgm:t>
        <a:bodyPr/>
        <a:lstStyle/>
        <a:p>
          <a:endParaRPr lang="tr-TR"/>
        </a:p>
      </dgm:t>
    </dgm:pt>
    <dgm:pt modelId="{6787C299-1479-4EDE-89C9-D7B6835060B4}">
      <dgm:prSet phldrT="[Metin]"/>
      <dgm:spPr/>
      <dgm:t>
        <a:bodyPr/>
        <a:lstStyle/>
        <a:p>
          <a:r>
            <a:rPr lang="tr-TR" dirty="0" smtClean="0"/>
            <a:t>4</a:t>
          </a:r>
          <a:endParaRPr lang="tr-TR" dirty="0"/>
        </a:p>
      </dgm:t>
    </dgm:pt>
    <dgm:pt modelId="{8F44FE50-F2F3-4F1C-940C-BE967B996112}" type="parTrans" cxnId="{C2D3A73D-22C4-43BA-8007-65806EC9343F}">
      <dgm:prSet/>
      <dgm:spPr/>
      <dgm:t>
        <a:bodyPr/>
        <a:lstStyle/>
        <a:p>
          <a:endParaRPr lang="tr-TR"/>
        </a:p>
      </dgm:t>
    </dgm:pt>
    <dgm:pt modelId="{F9687D31-1C53-4104-B9B8-84015FC5B16D}" type="sibTrans" cxnId="{C2D3A73D-22C4-43BA-8007-65806EC9343F}">
      <dgm:prSet/>
      <dgm:spPr/>
      <dgm:t>
        <a:bodyPr/>
        <a:lstStyle/>
        <a:p>
          <a:endParaRPr lang="tr-TR"/>
        </a:p>
      </dgm:t>
    </dgm:pt>
    <dgm:pt modelId="{C6D4B74E-D3E4-4B9A-BDA0-DD20E1FF401B}">
      <dgm:prSet phldrT="[Metin]"/>
      <dgm:spPr/>
      <dgm:t>
        <a:bodyPr/>
        <a:lstStyle/>
        <a:p>
          <a:r>
            <a:rPr lang="tr-TR" dirty="0" smtClean="0"/>
            <a:t>FEN BİLİMLERİ</a:t>
          </a:r>
          <a:endParaRPr lang="tr-TR" dirty="0"/>
        </a:p>
      </dgm:t>
    </dgm:pt>
    <dgm:pt modelId="{A1B3B9E5-D67C-4412-AC60-116568715031}" type="parTrans" cxnId="{1DF6FE49-15CE-4B16-9F8E-5FF21DE5E665}">
      <dgm:prSet/>
      <dgm:spPr/>
      <dgm:t>
        <a:bodyPr/>
        <a:lstStyle/>
        <a:p>
          <a:endParaRPr lang="tr-TR"/>
        </a:p>
      </dgm:t>
    </dgm:pt>
    <dgm:pt modelId="{2793ABB7-D6C9-48F1-B6C7-D6F91798DD31}" type="sibTrans" cxnId="{1DF6FE49-15CE-4B16-9F8E-5FF21DE5E665}">
      <dgm:prSet/>
      <dgm:spPr/>
      <dgm:t>
        <a:bodyPr/>
        <a:lstStyle/>
        <a:p>
          <a:endParaRPr lang="tr-TR"/>
        </a:p>
      </dgm:t>
    </dgm:pt>
    <dgm:pt modelId="{A9AF299D-9A1F-4C06-BEEF-70039F813202}" type="pres">
      <dgm:prSet presAssocID="{2D979378-2CA8-4F33-B7AC-34E6A72FF241}" presName="Name0" presStyleCnt="0">
        <dgm:presLayoutVars>
          <dgm:dir/>
          <dgm:animLvl val="lvl"/>
          <dgm:resizeHandles val="exact"/>
        </dgm:presLayoutVars>
      </dgm:prSet>
      <dgm:spPr/>
      <dgm:t>
        <a:bodyPr/>
        <a:lstStyle/>
        <a:p>
          <a:endParaRPr lang="tr-TR"/>
        </a:p>
      </dgm:t>
    </dgm:pt>
    <dgm:pt modelId="{0A0DB64A-B902-4E1B-BABB-490D190C8463}" type="pres">
      <dgm:prSet presAssocID="{B298BD69-1024-4C72-A9B5-CCA1558928BD}" presName="linNode" presStyleCnt="0"/>
      <dgm:spPr/>
    </dgm:pt>
    <dgm:pt modelId="{77CB39CF-CDF9-4930-B88D-B1192C8EE0D2}" type="pres">
      <dgm:prSet presAssocID="{B298BD69-1024-4C72-A9B5-CCA1558928BD}" presName="parentText" presStyleLbl="node1" presStyleIdx="0" presStyleCnt="3">
        <dgm:presLayoutVars>
          <dgm:chMax val="1"/>
          <dgm:bulletEnabled val="1"/>
        </dgm:presLayoutVars>
      </dgm:prSet>
      <dgm:spPr/>
      <dgm:t>
        <a:bodyPr/>
        <a:lstStyle/>
        <a:p>
          <a:endParaRPr lang="tr-TR"/>
        </a:p>
      </dgm:t>
    </dgm:pt>
    <dgm:pt modelId="{4195B8F5-D70C-46D8-9530-9E2F083EAABF}" type="pres">
      <dgm:prSet presAssocID="{B298BD69-1024-4C72-A9B5-CCA1558928BD}" presName="descendantText" presStyleLbl="alignAccFollowNode1" presStyleIdx="0" presStyleCnt="3">
        <dgm:presLayoutVars>
          <dgm:bulletEnabled val="1"/>
        </dgm:presLayoutVars>
      </dgm:prSet>
      <dgm:spPr/>
      <dgm:t>
        <a:bodyPr/>
        <a:lstStyle/>
        <a:p>
          <a:endParaRPr lang="tr-TR"/>
        </a:p>
      </dgm:t>
    </dgm:pt>
    <dgm:pt modelId="{FA8C48EC-222F-4A6F-A371-CA91A3F3B581}" type="pres">
      <dgm:prSet presAssocID="{EA838D27-B273-4346-BEA2-6E06A3BE2C69}" presName="sp" presStyleCnt="0"/>
      <dgm:spPr/>
    </dgm:pt>
    <dgm:pt modelId="{5A80C1CA-4F84-4E34-A33A-A5F3CB6D6752}" type="pres">
      <dgm:prSet presAssocID="{32BABA70-DD03-4426-A433-6AE0DE701DE5}" presName="linNode" presStyleCnt="0"/>
      <dgm:spPr/>
    </dgm:pt>
    <dgm:pt modelId="{9A56968B-1364-42CB-9693-5C0195680F4C}" type="pres">
      <dgm:prSet presAssocID="{32BABA70-DD03-4426-A433-6AE0DE701DE5}" presName="parentText" presStyleLbl="node1" presStyleIdx="1" presStyleCnt="3">
        <dgm:presLayoutVars>
          <dgm:chMax val="1"/>
          <dgm:bulletEnabled val="1"/>
        </dgm:presLayoutVars>
      </dgm:prSet>
      <dgm:spPr/>
      <dgm:t>
        <a:bodyPr/>
        <a:lstStyle/>
        <a:p>
          <a:endParaRPr lang="tr-TR"/>
        </a:p>
      </dgm:t>
    </dgm:pt>
    <dgm:pt modelId="{FF0EA747-1AFA-41B7-921F-A6B27EAA57F2}" type="pres">
      <dgm:prSet presAssocID="{32BABA70-DD03-4426-A433-6AE0DE701DE5}" presName="descendantText" presStyleLbl="alignAccFollowNode1" presStyleIdx="1" presStyleCnt="3">
        <dgm:presLayoutVars>
          <dgm:bulletEnabled val="1"/>
        </dgm:presLayoutVars>
      </dgm:prSet>
      <dgm:spPr/>
      <dgm:t>
        <a:bodyPr/>
        <a:lstStyle/>
        <a:p>
          <a:endParaRPr lang="tr-TR"/>
        </a:p>
      </dgm:t>
    </dgm:pt>
    <dgm:pt modelId="{CDFAA81A-FA23-47AA-8B11-DB8B58D8E597}" type="pres">
      <dgm:prSet presAssocID="{8BC7F3CD-A621-4322-A71B-CE8035E4D2DA}" presName="sp" presStyleCnt="0"/>
      <dgm:spPr/>
    </dgm:pt>
    <dgm:pt modelId="{D241AE4E-3BED-4851-A6C7-F28C839F04B0}" type="pres">
      <dgm:prSet presAssocID="{6787C299-1479-4EDE-89C9-D7B6835060B4}" presName="linNode" presStyleCnt="0"/>
      <dgm:spPr/>
    </dgm:pt>
    <dgm:pt modelId="{6FF00669-4CD1-41F0-9EDB-57C38A021773}" type="pres">
      <dgm:prSet presAssocID="{6787C299-1479-4EDE-89C9-D7B6835060B4}" presName="parentText" presStyleLbl="node1" presStyleIdx="2" presStyleCnt="3">
        <dgm:presLayoutVars>
          <dgm:chMax val="1"/>
          <dgm:bulletEnabled val="1"/>
        </dgm:presLayoutVars>
      </dgm:prSet>
      <dgm:spPr/>
      <dgm:t>
        <a:bodyPr/>
        <a:lstStyle/>
        <a:p>
          <a:endParaRPr lang="tr-TR"/>
        </a:p>
      </dgm:t>
    </dgm:pt>
    <dgm:pt modelId="{283FBD25-3404-4A74-A277-450A3E5ACCE0}" type="pres">
      <dgm:prSet presAssocID="{6787C299-1479-4EDE-89C9-D7B6835060B4}" presName="descendantText" presStyleLbl="alignAccFollowNode1" presStyleIdx="2" presStyleCnt="3">
        <dgm:presLayoutVars>
          <dgm:bulletEnabled val="1"/>
        </dgm:presLayoutVars>
      </dgm:prSet>
      <dgm:spPr/>
      <dgm:t>
        <a:bodyPr/>
        <a:lstStyle/>
        <a:p>
          <a:endParaRPr lang="tr-TR"/>
        </a:p>
      </dgm:t>
    </dgm:pt>
  </dgm:ptLst>
  <dgm:cxnLst>
    <dgm:cxn modelId="{C2D3A73D-22C4-43BA-8007-65806EC9343F}" srcId="{2D979378-2CA8-4F33-B7AC-34E6A72FF241}" destId="{6787C299-1479-4EDE-89C9-D7B6835060B4}" srcOrd="2" destOrd="0" parTransId="{8F44FE50-F2F3-4F1C-940C-BE967B996112}" sibTransId="{F9687D31-1C53-4104-B9B8-84015FC5B16D}"/>
    <dgm:cxn modelId="{3DDA3F89-92D6-4845-8474-248E3CCB11FA}" srcId="{32BABA70-DD03-4426-A433-6AE0DE701DE5}" destId="{FAD729FD-1387-4500-A61D-0B323C571FBF}" srcOrd="0" destOrd="0" parTransId="{1BF4A7E0-F912-4C07-8CD8-270E4AB67841}" sibTransId="{5816DFE7-3E76-484F-8407-CD94EED3F8A4}"/>
    <dgm:cxn modelId="{FFCD7E13-9561-4992-9788-155257E4742B}" srcId="{2D979378-2CA8-4F33-B7AC-34E6A72FF241}" destId="{B298BD69-1024-4C72-A9B5-CCA1558928BD}" srcOrd="0" destOrd="0" parTransId="{AB9C7CB6-53C1-4C16-86D8-1849A41F77A2}" sibTransId="{EA838D27-B273-4346-BEA2-6E06A3BE2C69}"/>
    <dgm:cxn modelId="{1DF6FE49-15CE-4B16-9F8E-5FF21DE5E665}" srcId="{6787C299-1479-4EDE-89C9-D7B6835060B4}" destId="{C6D4B74E-D3E4-4B9A-BDA0-DD20E1FF401B}" srcOrd="0" destOrd="0" parTransId="{A1B3B9E5-D67C-4412-AC60-116568715031}" sibTransId="{2793ABB7-D6C9-48F1-B6C7-D6F91798DD31}"/>
    <dgm:cxn modelId="{4133A7C2-FD94-4DB8-B57C-57B0D0DB3B2C}" type="presOf" srcId="{6787C299-1479-4EDE-89C9-D7B6835060B4}" destId="{6FF00669-4CD1-41F0-9EDB-57C38A021773}" srcOrd="0" destOrd="0" presId="urn:microsoft.com/office/officeart/2005/8/layout/vList5"/>
    <dgm:cxn modelId="{2F35C2E7-BA91-413A-A610-9B2BCCBD0B2A}" srcId="{2D979378-2CA8-4F33-B7AC-34E6A72FF241}" destId="{32BABA70-DD03-4426-A433-6AE0DE701DE5}" srcOrd="1" destOrd="0" parTransId="{F4D514BD-D0C9-4EF0-BE7B-F8264F0E4702}" sibTransId="{8BC7F3CD-A621-4322-A71B-CE8035E4D2DA}"/>
    <dgm:cxn modelId="{1458E1C7-3271-4619-8D96-715835009A21}" type="presOf" srcId="{B298BD69-1024-4C72-A9B5-CCA1558928BD}" destId="{77CB39CF-CDF9-4930-B88D-B1192C8EE0D2}" srcOrd="0" destOrd="0" presId="urn:microsoft.com/office/officeart/2005/8/layout/vList5"/>
    <dgm:cxn modelId="{DC6AB07D-CC85-488F-A516-221DFAAC5859}" srcId="{B298BD69-1024-4C72-A9B5-CCA1558928BD}" destId="{9A2810EB-C077-407E-8528-73210C698773}" srcOrd="0" destOrd="0" parTransId="{5FE1577B-3B7E-4801-8CC2-68186C62E6B6}" sibTransId="{9D6F6B0F-1D14-40AC-AE03-64CE6468DC60}"/>
    <dgm:cxn modelId="{C6569F00-3291-4CC7-BB99-62A8D6791E33}" type="presOf" srcId="{32BABA70-DD03-4426-A433-6AE0DE701DE5}" destId="{9A56968B-1364-42CB-9693-5C0195680F4C}" srcOrd="0" destOrd="0" presId="urn:microsoft.com/office/officeart/2005/8/layout/vList5"/>
    <dgm:cxn modelId="{5E61AEE5-EB4F-4A25-A1E9-44D28A5BB2DD}" type="presOf" srcId="{9A2810EB-C077-407E-8528-73210C698773}" destId="{4195B8F5-D70C-46D8-9530-9E2F083EAABF}" srcOrd="0" destOrd="0" presId="urn:microsoft.com/office/officeart/2005/8/layout/vList5"/>
    <dgm:cxn modelId="{20356CCF-4ED8-41B4-95CE-C2993E3897DD}" type="presOf" srcId="{C6D4B74E-D3E4-4B9A-BDA0-DD20E1FF401B}" destId="{283FBD25-3404-4A74-A277-450A3E5ACCE0}" srcOrd="0" destOrd="0" presId="urn:microsoft.com/office/officeart/2005/8/layout/vList5"/>
    <dgm:cxn modelId="{BFE5FD78-C75B-46D5-A561-99190CE9E93D}" type="presOf" srcId="{FAD729FD-1387-4500-A61D-0B323C571FBF}" destId="{FF0EA747-1AFA-41B7-921F-A6B27EAA57F2}" srcOrd="0" destOrd="0" presId="urn:microsoft.com/office/officeart/2005/8/layout/vList5"/>
    <dgm:cxn modelId="{DB6CD569-8C91-4075-BFFF-689F610A96CD}" type="presOf" srcId="{2D979378-2CA8-4F33-B7AC-34E6A72FF241}" destId="{A9AF299D-9A1F-4C06-BEEF-70039F813202}" srcOrd="0" destOrd="0" presId="urn:microsoft.com/office/officeart/2005/8/layout/vList5"/>
    <dgm:cxn modelId="{FC091409-1B3E-40B4-8A17-5BF6E0C1F71A}" type="presParOf" srcId="{A9AF299D-9A1F-4C06-BEEF-70039F813202}" destId="{0A0DB64A-B902-4E1B-BABB-490D190C8463}" srcOrd="0" destOrd="0" presId="urn:microsoft.com/office/officeart/2005/8/layout/vList5"/>
    <dgm:cxn modelId="{1C182099-30B2-43D7-AFEB-78DBA5DA5BD2}" type="presParOf" srcId="{0A0DB64A-B902-4E1B-BABB-490D190C8463}" destId="{77CB39CF-CDF9-4930-B88D-B1192C8EE0D2}" srcOrd="0" destOrd="0" presId="urn:microsoft.com/office/officeart/2005/8/layout/vList5"/>
    <dgm:cxn modelId="{E807CBEC-425E-4CFD-9270-235E6774C0FB}" type="presParOf" srcId="{0A0DB64A-B902-4E1B-BABB-490D190C8463}" destId="{4195B8F5-D70C-46D8-9530-9E2F083EAABF}" srcOrd="1" destOrd="0" presId="urn:microsoft.com/office/officeart/2005/8/layout/vList5"/>
    <dgm:cxn modelId="{4CDB6BDF-07F2-451D-8FA7-AAAB83F4B89B}" type="presParOf" srcId="{A9AF299D-9A1F-4C06-BEEF-70039F813202}" destId="{FA8C48EC-222F-4A6F-A371-CA91A3F3B581}" srcOrd="1" destOrd="0" presId="urn:microsoft.com/office/officeart/2005/8/layout/vList5"/>
    <dgm:cxn modelId="{3509B111-AE72-4B73-AC16-9C7E5D211436}" type="presParOf" srcId="{A9AF299D-9A1F-4C06-BEEF-70039F813202}" destId="{5A80C1CA-4F84-4E34-A33A-A5F3CB6D6752}" srcOrd="2" destOrd="0" presId="urn:microsoft.com/office/officeart/2005/8/layout/vList5"/>
    <dgm:cxn modelId="{E7BFDBCF-95FE-4F35-BA16-6562665A84B9}" type="presParOf" srcId="{5A80C1CA-4F84-4E34-A33A-A5F3CB6D6752}" destId="{9A56968B-1364-42CB-9693-5C0195680F4C}" srcOrd="0" destOrd="0" presId="urn:microsoft.com/office/officeart/2005/8/layout/vList5"/>
    <dgm:cxn modelId="{6B37F175-78C2-421F-AB82-7669573ADADC}" type="presParOf" srcId="{5A80C1CA-4F84-4E34-A33A-A5F3CB6D6752}" destId="{FF0EA747-1AFA-41B7-921F-A6B27EAA57F2}" srcOrd="1" destOrd="0" presId="urn:microsoft.com/office/officeart/2005/8/layout/vList5"/>
    <dgm:cxn modelId="{37435E00-F12E-402A-8FEE-E76B4ACF7EAC}" type="presParOf" srcId="{A9AF299D-9A1F-4C06-BEEF-70039F813202}" destId="{CDFAA81A-FA23-47AA-8B11-DB8B58D8E597}" srcOrd="3" destOrd="0" presId="urn:microsoft.com/office/officeart/2005/8/layout/vList5"/>
    <dgm:cxn modelId="{2EBD5536-1DA8-4E63-8205-AE365C499C0F}" type="presParOf" srcId="{A9AF299D-9A1F-4C06-BEEF-70039F813202}" destId="{D241AE4E-3BED-4851-A6C7-F28C839F04B0}" srcOrd="4" destOrd="0" presId="urn:microsoft.com/office/officeart/2005/8/layout/vList5"/>
    <dgm:cxn modelId="{9671EA12-EE90-4B4D-AF79-1B6B06FE2AB7}" type="presParOf" srcId="{D241AE4E-3BED-4851-A6C7-F28C839F04B0}" destId="{6FF00669-4CD1-41F0-9EDB-57C38A021773}" srcOrd="0" destOrd="0" presId="urn:microsoft.com/office/officeart/2005/8/layout/vList5"/>
    <dgm:cxn modelId="{644B0552-B812-4C0E-ABD7-3B3C11F330DC}" type="presParOf" srcId="{D241AE4E-3BED-4851-A6C7-F28C839F04B0}" destId="{283FBD25-3404-4A74-A277-450A3E5ACCE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979378-2CA8-4F33-B7AC-34E6A72FF24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B298BD69-1024-4C72-A9B5-CCA1558928BD}">
      <dgm:prSet phldrT="[Metin]"/>
      <dgm:spPr/>
      <dgm:t>
        <a:bodyPr/>
        <a:lstStyle/>
        <a:p>
          <a:r>
            <a:rPr lang="tr-TR" dirty="0" smtClean="0"/>
            <a:t>1</a:t>
          </a:r>
          <a:endParaRPr lang="tr-TR" dirty="0"/>
        </a:p>
      </dgm:t>
    </dgm:pt>
    <dgm:pt modelId="{AB9C7CB6-53C1-4C16-86D8-1849A41F77A2}" type="parTrans" cxnId="{FFCD7E13-9561-4992-9788-155257E4742B}">
      <dgm:prSet/>
      <dgm:spPr/>
      <dgm:t>
        <a:bodyPr/>
        <a:lstStyle/>
        <a:p>
          <a:endParaRPr lang="tr-TR"/>
        </a:p>
      </dgm:t>
    </dgm:pt>
    <dgm:pt modelId="{EA838D27-B273-4346-BEA2-6E06A3BE2C69}" type="sibTrans" cxnId="{FFCD7E13-9561-4992-9788-155257E4742B}">
      <dgm:prSet/>
      <dgm:spPr/>
      <dgm:t>
        <a:bodyPr/>
        <a:lstStyle/>
        <a:p>
          <a:endParaRPr lang="tr-TR"/>
        </a:p>
      </dgm:t>
    </dgm:pt>
    <dgm:pt modelId="{9A2810EB-C077-407E-8528-73210C698773}">
      <dgm:prSet phldrT="[Metin]" custT="1"/>
      <dgm:spPr/>
      <dgm:t>
        <a:bodyPr/>
        <a:lstStyle/>
        <a:p>
          <a:r>
            <a:rPr lang="tr-TR" sz="2300" dirty="0" smtClean="0"/>
            <a:t>T.C. İNKILAP TARİHİ VE ATATÜRKÇÜLÜK</a:t>
          </a:r>
          <a:endParaRPr lang="tr-TR" sz="2300" dirty="0"/>
        </a:p>
      </dgm:t>
    </dgm:pt>
    <dgm:pt modelId="{5FE1577B-3B7E-4801-8CC2-68186C62E6B6}" type="parTrans" cxnId="{DC6AB07D-CC85-488F-A516-221DFAAC5859}">
      <dgm:prSet/>
      <dgm:spPr/>
      <dgm:t>
        <a:bodyPr/>
        <a:lstStyle/>
        <a:p>
          <a:endParaRPr lang="tr-TR"/>
        </a:p>
      </dgm:t>
    </dgm:pt>
    <dgm:pt modelId="{9D6F6B0F-1D14-40AC-AE03-64CE6468DC60}" type="sibTrans" cxnId="{DC6AB07D-CC85-488F-A516-221DFAAC5859}">
      <dgm:prSet/>
      <dgm:spPr/>
      <dgm:t>
        <a:bodyPr/>
        <a:lstStyle/>
        <a:p>
          <a:endParaRPr lang="tr-TR"/>
        </a:p>
      </dgm:t>
    </dgm:pt>
    <dgm:pt modelId="{32BABA70-DD03-4426-A433-6AE0DE701DE5}">
      <dgm:prSet phldrT="[Metin]"/>
      <dgm:spPr/>
      <dgm:t>
        <a:bodyPr/>
        <a:lstStyle/>
        <a:p>
          <a:r>
            <a:rPr lang="tr-TR" dirty="0" smtClean="0"/>
            <a:t>1</a:t>
          </a:r>
          <a:endParaRPr lang="tr-TR" dirty="0"/>
        </a:p>
      </dgm:t>
    </dgm:pt>
    <dgm:pt modelId="{F4D514BD-D0C9-4EF0-BE7B-F8264F0E4702}" type="parTrans" cxnId="{2F35C2E7-BA91-413A-A610-9B2BCCBD0B2A}">
      <dgm:prSet/>
      <dgm:spPr/>
      <dgm:t>
        <a:bodyPr/>
        <a:lstStyle/>
        <a:p>
          <a:endParaRPr lang="tr-TR"/>
        </a:p>
      </dgm:t>
    </dgm:pt>
    <dgm:pt modelId="{8BC7F3CD-A621-4322-A71B-CE8035E4D2DA}" type="sibTrans" cxnId="{2F35C2E7-BA91-413A-A610-9B2BCCBD0B2A}">
      <dgm:prSet/>
      <dgm:spPr/>
      <dgm:t>
        <a:bodyPr/>
        <a:lstStyle/>
        <a:p>
          <a:endParaRPr lang="tr-TR"/>
        </a:p>
      </dgm:t>
    </dgm:pt>
    <dgm:pt modelId="{FAD729FD-1387-4500-A61D-0B323C571FBF}">
      <dgm:prSet phldrT="[Metin]" custT="1"/>
      <dgm:spPr/>
      <dgm:t>
        <a:bodyPr/>
        <a:lstStyle/>
        <a:p>
          <a:r>
            <a:rPr lang="tr-TR" sz="2300" dirty="0" smtClean="0"/>
            <a:t>DİN KÜLTÜRÜ VE AHLAK BİLGİSİ</a:t>
          </a:r>
          <a:endParaRPr lang="tr-TR" sz="2300" dirty="0"/>
        </a:p>
      </dgm:t>
    </dgm:pt>
    <dgm:pt modelId="{1BF4A7E0-F912-4C07-8CD8-270E4AB67841}" type="parTrans" cxnId="{3DDA3F89-92D6-4845-8474-248E3CCB11FA}">
      <dgm:prSet/>
      <dgm:spPr/>
      <dgm:t>
        <a:bodyPr/>
        <a:lstStyle/>
        <a:p>
          <a:endParaRPr lang="tr-TR"/>
        </a:p>
      </dgm:t>
    </dgm:pt>
    <dgm:pt modelId="{5816DFE7-3E76-484F-8407-CD94EED3F8A4}" type="sibTrans" cxnId="{3DDA3F89-92D6-4845-8474-248E3CCB11FA}">
      <dgm:prSet/>
      <dgm:spPr/>
      <dgm:t>
        <a:bodyPr/>
        <a:lstStyle/>
        <a:p>
          <a:endParaRPr lang="tr-TR"/>
        </a:p>
      </dgm:t>
    </dgm:pt>
    <dgm:pt modelId="{6787C299-1479-4EDE-89C9-D7B6835060B4}">
      <dgm:prSet phldrT="[Metin]"/>
      <dgm:spPr/>
      <dgm:t>
        <a:bodyPr/>
        <a:lstStyle/>
        <a:p>
          <a:r>
            <a:rPr lang="tr-TR" dirty="0" smtClean="0"/>
            <a:t>1</a:t>
          </a:r>
          <a:endParaRPr lang="tr-TR" dirty="0"/>
        </a:p>
      </dgm:t>
    </dgm:pt>
    <dgm:pt modelId="{8F44FE50-F2F3-4F1C-940C-BE967B996112}" type="parTrans" cxnId="{C2D3A73D-22C4-43BA-8007-65806EC9343F}">
      <dgm:prSet/>
      <dgm:spPr/>
      <dgm:t>
        <a:bodyPr/>
        <a:lstStyle/>
        <a:p>
          <a:endParaRPr lang="tr-TR"/>
        </a:p>
      </dgm:t>
    </dgm:pt>
    <dgm:pt modelId="{F9687D31-1C53-4104-B9B8-84015FC5B16D}" type="sibTrans" cxnId="{C2D3A73D-22C4-43BA-8007-65806EC9343F}">
      <dgm:prSet/>
      <dgm:spPr/>
      <dgm:t>
        <a:bodyPr/>
        <a:lstStyle/>
        <a:p>
          <a:endParaRPr lang="tr-TR"/>
        </a:p>
      </dgm:t>
    </dgm:pt>
    <dgm:pt modelId="{C6D4B74E-D3E4-4B9A-BDA0-DD20E1FF401B}">
      <dgm:prSet phldrT="[Metin]" custT="1"/>
      <dgm:spPr/>
      <dgm:t>
        <a:bodyPr/>
        <a:lstStyle/>
        <a:p>
          <a:r>
            <a:rPr lang="tr-TR" sz="2300" dirty="0" smtClean="0"/>
            <a:t>YABANCI DİL </a:t>
          </a:r>
          <a:endParaRPr lang="tr-TR" sz="2300" dirty="0"/>
        </a:p>
      </dgm:t>
    </dgm:pt>
    <dgm:pt modelId="{A1B3B9E5-D67C-4412-AC60-116568715031}" type="parTrans" cxnId="{1DF6FE49-15CE-4B16-9F8E-5FF21DE5E665}">
      <dgm:prSet/>
      <dgm:spPr/>
      <dgm:t>
        <a:bodyPr/>
        <a:lstStyle/>
        <a:p>
          <a:endParaRPr lang="tr-TR"/>
        </a:p>
      </dgm:t>
    </dgm:pt>
    <dgm:pt modelId="{2793ABB7-D6C9-48F1-B6C7-D6F91798DD31}" type="sibTrans" cxnId="{1DF6FE49-15CE-4B16-9F8E-5FF21DE5E665}">
      <dgm:prSet/>
      <dgm:spPr/>
      <dgm:t>
        <a:bodyPr/>
        <a:lstStyle/>
        <a:p>
          <a:endParaRPr lang="tr-TR"/>
        </a:p>
      </dgm:t>
    </dgm:pt>
    <dgm:pt modelId="{A9AF299D-9A1F-4C06-BEEF-70039F813202}" type="pres">
      <dgm:prSet presAssocID="{2D979378-2CA8-4F33-B7AC-34E6A72FF241}" presName="Name0" presStyleCnt="0">
        <dgm:presLayoutVars>
          <dgm:dir/>
          <dgm:animLvl val="lvl"/>
          <dgm:resizeHandles val="exact"/>
        </dgm:presLayoutVars>
      </dgm:prSet>
      <dgm:spPr/>
      <dgm:t>
        <a:bodyPr/>
        <a:lstStyle/>
        <a:p>
          <a:endParaRPr lang="tr-TR"/>
        </a:p>
      </dgm:t>
    </dgm:pt>
    <dgm:pt modelId="{0A0DB64A-B902-4E1B-BABB-490D190C8463}" type="pres">
      <dgm:prSet presAssocID="{B298BD69-1024-4C72-A9B5-CCA1558928BD}" presName="linNode" presStyleCnt="0"/>
      <dgm:spPr/>
    </dgm:pt>
    <dgm:pt modelId="{77CB39CF-CDF9-4930-B88D-B1192C8EE0D2}" type="pres">
      <dgm:prSet presAssocID="{B298BD69-1024-4C72-A9B5-CCA1558928BD}" presName="parentText" presStyleLbl="node1" presStyleIdx="0" presStyleCnt="3" custLinFactNeighborX="-278" custLinFactNeighborY="-947">
        <dgm:presLayoutVars>
          <dgm:chMax val="1"/>
          <dgm:bulletEnabled val="1"/>
        </dgm:presLayoutVars>
      </dgm:prSet>
      <dgm:spPr/>
      <dgm:t>
        <a:bodyPr/>
        <a:lstStyle/>
        <a:p>
          <a:endParaRPr lang="tr-TR"/>
        </a:p>
      </dgm:t>
    </dgm:pt>
    <dgm:pt modelId="{4195B8F5-D70C-46D8-9530-9E2F083EAABF}" type="pres">
      <dgm:prSet presAssocID="{B298BD69-1024-4C72-A9B5-CCA1558928BD}" presName="descendantText" presStyleLbl="alignAccFollowNode1" presStyleIdx="0" presStyleCnt="3" custScaleX="94889" custScaleY="125378" custLinFactNeighborX="699" custLinFactNeighborY="0">
        <dgm:presLayoutVars>
          <dgm:bulletEnabled val="1"/>
        </dgm:presLayoutVars>
      </dgm:prSet>
      <dgm:spPr/>
      <dgm:t>
        <a:bodyPr/>
        <a:lstStyle/>
        <a:p>
          <a:endParaRPr lang="tr-TR"/>
        </a:p>
      </dgm:t>
    </dgm:pt>
    <dgm:pt modelId="{FA8C48EC-222F-4A6F-A371-CA91A3F3B581}" type="pres">
      <dgm:prSet presAssocID="{EA838D27-B273-4346-BEA2-6E06A3BE2C69}" presName="sp" presStyleCnt="0"/>
      <dgm:spPr/>
    </dgm:pt>
    <dgm:pt modelId="{5A80C1CA-4F84-4E34-A33A-A5F3CB6D6752}" type="pres">
      <dgm:prSet presAssocID="{32BABA70-DD03-4426-A433-6AE0DE701DE5}" presName="linNode" presStyleCnt="0"/>
      <dgm:spPr/>
    </dgm:pt>
    <dgm:pt modelId="{9A56968B-1364-42CB-9693-5C0195680F4C}" type="pres">
      <dgm:prSet presAssocID="{32BABA70-DD03-4426-A433-6AE0DE701DE5}" presName="parentText" presStyleLbl="node1" presStyleIdx="1" presStyleCnt="3">
        <dgm:presLayoutVars>
          <dgm:chMax val="1"/>
          <dgm:bulletEnabled val="1"/>
        </dgm:presLayoutVars>
      </dgm:prSet>
      <dgm:spPr/>
      <dgm:t>
        <a:bodyPr/>
        <a:lstStyle/>
        <a:p>
          <a:endParaRPr lang="tr-TR"/>
        </a:p>
      </dgm:t>
    </dgm:pt>
    <dgm:pt modelId="{FF0EA747-1AFA-41B7-921F-A6B27EAA57F2}" type="pres">
      <dgm:prSet presAssocID="{32BABA70-DD03-4426-A433-6AE0DE701DE5}" presName="descendantText" presStyleLbl="alignAccFollowNode1" presStyleIdx="1" presStyleCnt="3">
        <dgm:presLayoutVars>
          <dgm:bulletEnabled val="1"/>
        </dgm:presLayoutVars>
      </dgm:prSet>
      <dgm:spPr/>
      <dgm:t>
        <a:bodyPr/>
        <a:lstStyle/>
        <a:p>
          <a:endParaRPr lang="tr-TR"/>
        </a:p>
      </dgm:t>
    </dgm:pt>
    <dgm:pt modelId="{CDFAA81A-FA23-47AA-8B11-DB8B58D8E597}" type="pres">
      <dgm:prSet presAssocID="{8BC7F3CD-A621-4322-A71B-CE8035E4D2DA}" presName="sp" presStyleCnt="0"/>
      <dgm:spPr/>
    </dgm:pt>
    <dgm:pt modelId="{D241AE4E-3BED-4851-A6C7-F28C839F04B0}" type="pres">
      <dgm:prSet presAssocID="{6787C299-1479-4EDE-89C9-D7B6835060B4}" presName="linNode" presStyleCnt="0"/>
      <dgm:spPr/>
    </dgm:pt>
    <dgm:pt modelId="{6FF00669-4CD1-41F0-9EDB-57C38A021773}" type="pres">
      <dgm:prSet presAssocID="{6787C299-1479-4EDE-89C9-D7B6835060B4}" presName="parentText" presStyleLbl="node1" presStyleIdx="2" presStyleCnt="3">
        <dgm:presLayoutVars>
          <dgm:chMax val="1"/>
          <dgm:bulletEnabled val="1"/>
        </dgm:presLayoutVars>
      </dgm:prSet>
      <dgm:spPr/>
      <dgm:t>
        <a:bodyPr/>
        <a:lstStyle/>
        <a:p>
          <a:endParaRPr lang="tr-TR"/>
        </a:p>
      </dgm:t>
    </dgm:pt>
    <dgm:pt modelId="{283FBD25-3404-4A74-A277-450A3E5ACCE0}" type="pres">
      <dgm:prSet presAssocID="{6787C299-1479-4EDE-89C9-D7B6835060B4}" presName="descendantText" presStyleLbl="alignAccFollowNode1" presStyleIdx="2" presStyleCnt="3">
        <dgm:presLayoutVars>
          <dgm:bulletEnabled val="1"/>
        </dgm:presLayoutVars>
      </dgm:prSet>
      <dgm:spPr/>
      <dgm:t>
        <a:bodyPr/>
        <a:lstStyle/>
        <a:p>
          <a:endParaRPr lang="tr-TR"/>
        </a:p>
      </dgm:t>
    </dgm:pt>
  </dgm:ptLst>
  <dgm:cxnLst>
    <dgm:cxn modelId="{C2D3A73D-22C4-43BA-8007-65806EC9343F}" srcId="{2D979378-2CA8-4F33-B7AC-34E6A72FF241}" destId="{6787C299-1479-4EDE-89C9-D7B6835060B4}" srcOrd="2" destOrd="0" parTransId="{8F44FE50-F2F3-4F1C-940C-BE967B996112}" sibTransId="{F9687D31-1C53-4104-B9B8-84015FC5B16D}"/>
    <dgm:cxn modelId="{DC6AB07D-CC85-488F-A516-221DFAAC5859}" srcId="{B298BD69-1024-4C72-A9B5-CCA1558928BD}" destId="{9A2810EB-C077-407E-8528-73210C698773}" srcOrd="0" destOrd="0" parTransId="{5FE1577B-3B7E-4801-8CC2-68186C62E6B6}" sibTransId="{9D6F6B0F-1D14-40AC-AE03-64CE6468DC60}"/>
    <dgm:cxn modelId="{081FEA5D-4ED5-4519-95E5-9B895B111ECE}" type="presOf" srcId="{32BABA70-DD03-4426-A433-6AE0DE701DE5}" destId="{9A56968B-1364-42CB-9693-5C0195680F4C}" srcOrd="0" destOrd="0" presId="urn:microsoft.com/office/officeart/2005/8/layout/vList5"/>
    <dgm:cxn modelId="{E16DB9E4-6F5F-46CD-89A9-4D6B960AEE6E}" type="presOf" srcId="{6787C299-1479-4EDE-89C9-D7B6835060B4}" destId="{6FF00669-4CD1-41F0-9EDB-57C38A021773}" srcOrd="0" destOrd="0" presId="urn:microsoft.com/office/officeart/2005/8/layout/vList5"/>
    <dgm:cxn modelId="{46B77A06-CF10-43A6-87A3-DC0B3358001A}" type="presOf" srcId="{2D979378-2CA8-4F33-B7AC-34E6A72FF241}" destId="{A9AF299D-9A1F-4C06-BEEF-70039F813202}" srcOrd="0" destOrd="0" presId="urn:microsoft.com/office/officeart/2005/8/layout/vList5"/>
    <dgm:cxn modelId="{8E6A15E2-BD58-4962-8F3F-A2BDCA6ACBC4}" type="presOf" srcId="{B298BD69-1024-4C72-A9B5-CCA1558928BD}" destId="{77CB39CF-CDF9-4930-B88D-B1192C8EE0D2}" srcOrd="0" destOrd="0" presId="urn:microsoft.com/office/officeart/2005/8/layout/vList5"/>
    <dgm:cxn modelId="{9EF706DE-A4F4-4F74-A1F3-3DB28E96819A}" type="presOf" srcId="{9A2810EB-C077-407E-8528-73210C698773}" destId="{4195B8F5-D70C-46D8-9530-9E2F083EAABF}" srcOrd="0" destOrd="0" presId="urn:microsoft.com/office/officeart/2005/8/layout/vList5"/>
    <dgm:cxn modelId="{FFCD7E13-9561-4992-9788-155257E4742B}" srcId="{2D979378-2CA8-4F33-B7AC-34E6A72FF241}" destId="{B298BD69-1024-4C72-A9B5-CCA1558928BD}" srcOrd="0" destOrd="0" parTransId="{AB9C7CB6-53C1-4C16-86D8-1849A41F77A2}" sibTransId="{EA838D27-B273-4346-BEA2-6E06A3BE2C69}"/>
    <dgm:cxn modelId="{2F35C2E7-BA91-413A-A610-9B2BCCBD0B2A}" srcId="{2D979378-2CA8-4F33-B7AC-34E6A72FF241}" destId="{32BABA70-DD03-4426-A433-6AE0DE701DE5}" srcOrd="1" destOrd="0" parTransId="{F4D514BD-D0C9-4EF0-BE7B-F8264F0E4702}" sibTransId="{8BC7F3CD-A621-4322-A71B-CE8035E4D2DA}"/>
    <dgm:cxn modelId="{1DF6FE49-15CE-4B16-9F8E-5FF21DE5E665}" srcId="{6787C299-1479-4EDE-89C9-D7B6835060B4}" destId="{C6D4B74E-D3E4-4B9A-BDA0-DD20E1FF401B}" srcOrd="0" destOrd="0" parTransId="{A1B3B9E5-D67C-4412-AC60-116568715031}" sibTransId="{2793ABB7-D6C9-48F1-B6C7-D6F91798DD31}"/>
    <dgm:cxn modelId="{1E0A2EBC-430F-48FB-B084-006EBF2BF979}" type="presOf" srcId="{FAD729FD-1387-4500-A61D-0B323C571FBF}" destId="{FF0EA747-1AFA-41B7-921F-A6B27EAA57F2}" srcOrd="0" destOrd="0" presId="urn:microsoft.com/office/officeart/2005/8/layout/vList5"/>
    <dgm:cxn modelId="{C3540983-FA0F-4F52-ADE9-439468FEA067}" type="presOf" srcId="{C6D4B74E-D3E4-4B9A-BDA0-DD20E1FF401B}" destId="{283FBD25-3404-4A74-A277-450A3E5ACCE0}" srcOrd="0" destOrd="0" presId="urn:microsoft.com/office/officeart/2005/8/layout/vList5"/>
    <dgm:cxn modelId="{3DDA3F89-92D6-4845-8474-248E3CCB11FA}" srcId="{32BABA70-DD03-4426-A433-6AE0DE701DE5}" destId="{FAD729FD-1387-4500-A61D-0B323C571FBF}" srcOrd="0" destOrd="0" parTransId="{1BF4A7E0-F912-4C07-8CD8-270E4AB67841}" sibTransId="{5816DFE7-3E76-484F-8407-CD94EED3F8A4}"/>
    <dgm:cxn modelId="{BAC0CDCB-D150-46D0-B0DE-48709577F0E3}" type="presParOf" srcId="{A9AF299D-9A1F-4C06-BEEF-70039F813202}" destId="{0A0DB64A-B902-4E1B-BABB-490D190C8463}" srcOrd="0" destOrd="0" presId="urn:microsoft.com/office/officeart/2005/8/layout/vList5"/>
    <dgm:cxn modelId="{0C45888D-BBEA-48C2-B074-5E0075F0E198}" type="presParOf" srcId="{0A0DB64A-B902-4E1B-BABB-490D190C8463}" destId="{77CB39CF-CDF9-4930-B88D-B1192C8EE0D2}" srcOrd="0" destOrd="0" presId="urn:microsoft.com/office/officeart/2005/8/layout/vList5"/>
    <dgm:cxn modelId="{72B25939-08C1-4842-A104-373F4B570C57}" type="presParOf" srcId="{0A0DB64A-B902-4E1B-BABB-490D190C8463}" destId="{4195B8F5-D70C-46D8-9530-9E2F083EAABF}" srcOrd="1" destOrd="0" presId="urn:microsoft.com/office/officeart/2005/8/layout/vList5"/>
    <dgm:cxn modelId="{04FAE72A-165D-4C58-8DC3-9923F36AF2E0}" type="presParOf" srcId="{A9AF299D-9A1F-4C06-BEEF-70039F813202}" destId="{FA8C48EC-222F-4A6F-A371-CA91A3F3B581}" srcOrd="1" destOrd="0" presId="urn:microsoft.com/office/officeart/2005/8/layout/vList5"/>
    <dgm:cxn modelId="{E09A8A9E-11A7-4393-9111-4166F79FF971}" type="presParOf" srcId="{A9AF299D-9A1F-4C06-BEEF-70039F813202}" destId="{5A80C1CA-4F84-4E34-A33A-A5F3CB6D6752}" srcOrd="2" destOrd="0" presId="urn:microsoft.com/office/officeart/2005/8/layout/vList5"/>
    <dgm:cxn modelId="{76E60FEE-22E1-477A-9C37-911D7C3229AE}" type="presParOf" srcId="{5A80C1CA-4F84-4E34-A33A-A5F3CB6D6752}" destId="{9A56968B-1364-42CB-9693-5C0195680F4C}" srcOrd="0" destOrd="0" presId="urn:microsoft.com/office/officeart/2005/8/layout/vList5"/>
    <dgm:cxn modelId="{59EA973C-95EA-4F64-9C77-97685E21E6D9}" type="presParOf" srcId="{5A80C1CA-4F84-4E34-A33A-A5F3CB6D6752}" destId="{FF0EA747-1AFA-41B7-921F-A6B27EAA57F2}" srcOrd="1" destOrd="0" presId="urn:microsoft.com/office/officeart/2005/8/layout/vList5"/>
    <dgm:cxn modelId="{65A7D187-ED95-476D-860D-C746DED5FBFE}" type="presParOf" srcId="{A9AF299D-9A1F-4C06-BEEF-70039F813202}" destId="{CDFAA81A-FA23-47AA-8B11-DB8B58D8E597}" srcOrd="3" destOrd="0" presId="urn:microsoft.com/office/officeart/2005/8/layout/vList5"/>
    <dgm:cxn modelId="{41B8ACFB-753E-4186-BACD-4E288C5ADECA}" type="presParOf" srcId="{A9AF299D-9A1F-4C06-BEEF-70039F813202}" destId="{D241AE4E-3BED-4851-A6C7-F28C839F04B0}" srcOrd="4" destOrd="0" presId="urn:microsoft.com/office/officeart/2005/8/layout/vList5"/>
    <dgm:cxn modelId="{54BF9576-53E8-4051-B84C-8623766FBB18}" type="presParOf" srcId="{D241AE4E-3BED-4851-A6C7-F28C839F04B0}" destId="{6FF00669-4CD1-41F0-9EDB-57C38A021773}" srcOrd="0" destOrd="0" presId="urn:microsoft.com/office/officeart/2005/8/layout/vList5"/>
    <dgm:cxn modelId="{BC70E661-F971-4D3E-ADCB-B8D8D616DFD8}" type="presParOf" srcId="{D241AE4E-3BED-4851-A6C7-F28C839F04B0}" destId="{283FBD25-3404-4A74-A277-450A3E5ACCE0}"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5B8F5-D70C-46D8-9530-9E2F083EAABF}">
      <dsp:nvSpPr>
        <dsp:cNvPr id="0" name=""/>
        <dsp:cNvSpPr/>
      </dsp:nvSpPr>
      <dsp:spPr>
        <a:xfrm rot="5400000">
          <a:off x="2220166" y="-751082"/>
          <a:ext cx="750003" cy="244251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tr-TR" sz="2600" kern="1200" dirty="0" smtClean="0"/>
            <a:t>TÜRKÇE</a:t>
          </a:r>
          <a:endParaRPr lang="tr-TR" sz="2600" kern="1200" dirty="0"/>
        </a:p>
      </dsp:txBody>
      <dsp:txXfrm rot="-5400000">
        <a:off x="1373912" y="131784"/>
        <a:ext cx="2405899" cy="676779"/>
      </dsp:txXfrm>
    </dsp:sp>
    <dsp:sp modelId="{77CB39CF-CDF9-4930-B88D-B1192C8EE0D2}">
      <dsp:nvSpPr>
        <dsp:cNvPr id="0" name=""/>
        <dsp:cNvSpPr/>
      </dsp:nvSpPr>
      <dsp:spPr>
        <a:xfrm>
          <a:off x="0" y="1420"/>
          <a:ext cx="1373912" cy="93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tr-TR" sz="4700" kern="1200" dirty="0" smtClean="0"/>
            <a:t>4</a:t>
          </a:r>
          <a:endParaRPr lang="tr-TR" sz="4700" kern="1200" dirty="0"/>
        </a:p>
      </dsp:txBody>
      <dsp:txXfrm>
        <a:off x="45765" y="47185"/>
        <a:ext cx="1282382" cy="845974"/>
      </dsp:txXfrm>
    </dsp:sp>
    <dsp:sp modelId="{FF0EA747-1AFA-41B7-921F-A6B27EAA57F2}">
      <dsp:nvSpPr>
        <dsp:cNvPr id="0" name=""/>
        <dsp:cNvSpPr/>
      </dsp:nvSpPr>
      <dsp:spPr>
        <a:xfrm rot="5400000">
          <a:off x="2220166" y="233297"/>
          <a:ext cx="750003" cy="244251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tr-TR" sz="2600" kern="1200" dirty="0" smtClean="0"/>
            <a:t>MATEMATİK</a:t>
          </a:r>
          <a:endParaRPr lang="tr-TR" sz="2600" kern="1200" dirty="0"/>
        </a:p>
      </dsp:txBody>
      <dsp:txXfrm rot="-5400000">
        <a:off x="1373912" y="1116163"/>
        <a:ext cx="2405899" cy="676779"/>
      </dsp:txXfrm>
    </dsp:sp>
    <dsp:sp modelId="{9A56968B-1364-42CB-9693-5C0195680F4C}">
      <dsp:nvSpPr>
        <dsp:cNvPr id="0" name=""/>
        <dsp:cNvSpPr/>
      </dsp:nvSpPr>
      <dsp:spPr>
        <a:xfrm>
          <a:off x="0" y="985800"/>
          <a:ext cx="1373912" cy="93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tr-TR" sz="4700" kern="1200" dirty="0" smtClean="0"/>
            <a:t>4</a:t>
          </a:r>
          <a:endParaRPr lang="tr-TR" sz="4700" kern="1200" dirty="0"/>
        </a:p>
      </dsp:txBody>
      <dsp:txXfrm>
        <a:off x="45765" y="1031565"/>
        <a:ext cx="1282382" cy="845974"/>
      </dsp:txXfrm>
    </dsp:sp>
    <dsp:sp modelId="{283FBD25-3404-4A74-A277-450A3E5ACCE0}">
      <dsp:nvSpPr>
        <dsp:cNvPr id="0" name=""/>
        <dsp:cNvSpPr/>
      </dsp:nvSpPr>
      <dsp:spPr>
        <a:xfrm rot="5400000">
          <a:off x="2220166" y="1217677"/>
          <a:ext cx="750003" cy="244251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tr-TR" sz="2600" kern="1200" dirty="0" smtClean="0"/>
            <a:t>FEN BİLİMLERİ</a:t>
          </a:r>
          <a:endParaRPr lang="tr-TR" sz="2600" kern="1200" dirty="0"/>
        </a:p>
      </dsp:txBody>
      <dsp:txXfrm rot="-5400000">
        <a:off x="1373912" y="2100543"/>
        <a:ext cx="2405899" cy="676779"/>
      </dsp:txXfrm>
    </dsp:sp>
    <dsp:sp modelId="{6FF00669-4CD1-41F0-9EDB-57C38A021773}">
      <dsp:nvSpPr>
        <dsp:cNvPr id="0" name=""/>
        <dsp:cNvSpPr/>
      </dsp:nvSpPr>
      <dsp:spPr>
        <a:xfrm>
          <a:off x="0" y="1970180"/>
          <a:ext cx="1373912" cy="93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tr-TR" sz="4700" kern="1200" dirty="0" smtClean="0"/>
            <a:t>4</a:t>
          </a:r>
          <a:endParaRPr lang="tr-TR" sz="4700" kern="1200" dirty="0"/>
        </a:p>
      </dsp:txBody>
      <dsp:txXfrm>
        <a:off x="45765" y="2015945"/>
        <a:ext cx="1282382" cy="845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5B8F5-D70C-46D8-9530-9E2F083EAABF}">
      <dsp:nvSpPr>
        <dsp:cNvPr id="0" name=""/>
        <dsp:cNvSpPr/>
      </dsp:nvSpPr>
      <dsp:spPr>
        <a:xfrm rot="5400000">
          <a:off x="2471612" y="-877062"/>
          <a:ext cx="917064" cy="26711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22350">
            <a:lnSpc>
              <a:spcPct val="90000"/>
            </a:lnSpc>
            <a:spcBef>
              <a:spcPct val="0"/>
            </a:spcBef>
            <a:spcAft>
              <a:spcPct val="15000"/>
            </a:spcAft>
            <a:buChar char="••"/>
          </a:pPr>
          <a:r>
            <a:rPr lang="tr-TR" sz="2300" kern="1200" dirty="0" smtClean="0"/>
            <a:t>T.C. İNKILAP TARİHİ VE ATATÜRKÇÜLÜK</a:t>
          </a:r>
          <a:endParaRPr lang="tr-TR" sz="2300" kern="1200" dirty="0"/>
        </a:p>
      </dsp:txBody>
      <dsp:txXfrm rot="-5400000">
        <a:off x="1594548" y="44769"/>
        <a:ext cx="2626427" cy="827530"/>
      </dsp:txXfrm>
    </dsp:sp>
    <dsp:sp modelId="{77CB39CF-CDF9-4930-B88D-B1192C8EE0D2}">
      <dsp:nvSpPr>
        <dsp:cNvPr id="0" name=""/>
        <dsp:cNvSpPr/>
      </dsp:nvSpPr>
      <dsp:spPr>
        <a:xfrm>
          <a:off x="0" y="0"/>
          <a:ext cx="1583478" cy="914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tr-TR" sz="4600" kern="1200" dirty="0" smtClean="0"/>
            <a:t>1</a:t>
          </a:r>
          <a:endParaRPr lang="tr-TR" sz="4600" kern="1200" dirty="0"/>
        </a:p>
      </dsp:txBody>
      <dsp:txXfrm>
        <a:off x="44632" y="44632"/>
        <a:ext cx="1494214" cy="825035"/>
      </dsp:txXfrm>
    </dsp:sp>
    <dsp:sp modelId="{FF0EA747-1AFA-41B7-921F-A6B27EAA57F2}">
      <dsp:nvSpPr>
        <dsp:cNvPr id="0" name=""/>
        <dsp:cNvSpPr/>
      </dsp:nvSpPr>
      <dsp:spPr>
        <a:xfrm rot="5400000">
          <a:off x="2628219" y="11019"/>
          <a:ext cx="731439" cy="28178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22350">
            <a:lnSpc>
              <a:spcPct val="90000"/>
            </a:lnSpc>
            <a:spcBef>
              <a:spcPct val="0"/>
            </a:spcBef>
            <a:spcAft>
              <a:spcPct val="15000"/>
            </a:spcAft>
            <a:buChar char="••"/>
          </a:pPr>
          <a:r>
            <a:rPr lang="tr-TR" sz="2300" kern="1200" dirty="0" smtClean="0"/>
            <a:t>DİN KÜLTÜRÜ VE AHLAK BİLGİSİ</a:t>
          </a:r>
          <a:endParaRPr lang="tr-TR" sz="2300" kern="1200" dirty="0"/>
        </a:p>
      </dsp:txBody>
      <dsp:txXfrm rot="-5400000">
        <a:off x="1585027" y="1089917"/>
        <a:ext cx="2782118" cy="660027"/>
      </dsp:txXfrm>
    </dsp:sp>
    <dsp:sp modelId="{9A56968B-1364-42CB-9693-5C0195680F4C}">
      <dsp:nvSpPr>
        <dsp:cNvPr id="0" name=""/>
        <dsp:cNvSpPr/>
      </dsp:nvSpPr>
      <dsp:spPr>
        <a:xfrm>
          <a:off x="0" y="962781"/>
          <a:ext cx="1585026" cy="914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tr-TR" sz="4600" kern="1200" dirty="0" smtClean="0"/>
            <a:t>1</a:t>
          </a:r>
          <a:endParaRPr lang="tr-TR" sz="4600" kern="1200" dirty="0"/>
        </a:p>
      </dsp:txBody>
      <dsp:txXfrm>
        <a:off x="44632" y="1007413"/>
        <a:ext cx="1495762" cy="825035"/>
      </dsp:txXfrm>
    </dsp:sp>
    <dsp:sp modelId="{283FBD25-3404-4A74-A277-450A3E5ACCE0}">
      <dsp:nvSpPr>
        <dsp:cNvPr id="0" name=""/>
        <dsp:cNvSpPr/>
      </dsp:nvSpPr>
      <dsp:spPr>
        <a:xfrm rot="5400000">
          <a:off x="2628219" y="971033"/>
          <a:ext cx="731439" cy="28178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22350">
            <a:lnSpc>
              <a:spcPct val="90000"/>
            </a:lnSpc>
            <a:spcBef>
              <a:spcPct val="0"/>
            </a:spcBef>
            <a:spcAft>
              <a:spcPct val="15000"/>
            </a:spcAft>
            <a:buChar char="••"/>
          </a:pPr>
          <a:r>
            <a:rPr lang="tr-TR" sz="2300" kern="1200" dirty="0" smtClean="0"/>
            <a:t>YABANCI DİL </a:t>
          </a:r>
          <a:endParaRPr lang="tr-TR" sz="2300" kern="1200" dirty="0"/>
        </a:p>
      </dsp:txBody>
      <dsp:txXfrm rot="-5400000">
        <a:off x="1585027" y="2049931"/>
        <a:ext cx="2782118" cy="660027"/>
      </dsp:txXfrm>
    </dsp:sp>
    <dsp:sp modelId="{6FF00669-4CD1-41F0-9EDB-57C38A021773}">
      <dsp:nvSpPr>
        <dsp:cNvPr id="0" name=""/>
        <dsp:cNvSpPr/>
      </dsp:nvSpPr>
      <dsp:spPr>
        <a:xfrm>
          <a:off x="0" y="1922795"/>
          <a:ext cx="1585026" cy="914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tr-TR" sz="4600" kern="1200" dirty="0" smtClean="0"/>
            <a:t>1</a:t>
          </a:r>
          <a:endParaRPr lang="tr-TR" sz="4600" kern="1200" dirty="0"/>
        </a:p>
      </dsp:txBody>
      <dsp:txXfrm>
        <a:off x="44632" y="1967427"/>
        <a:ext cx="1495762" cy="82503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C4B8CA-0F49-4AED-85BE-5B82B908B055}" type="datetimeFigureOut">
              <a:rPr lang="tr-TR" smtClean="0"/>
              <a:pPr/>
              <a:t>13.04.2021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CAFF7D-05E6-454B-90AA-4BF3D600FC71}" type="slidenum">
              <a:rPr lang="tr-TR" smtClean="0"/>
              <a:pPr/>
              <a:t>‹#›</a:t>
            </a:fld>
            <a:endParaRPr lang="tr-TR"/>
          </a:p>
        </p:txBody>
      </p:sp>
    </p:spTree>
    <p:extLst>
      <p:ext uri="{BB962C8B-B14F-4D97-AF65-F5344CB8AC3E}">
        <p14:creationId xmlns:p14="http://schemas.microsoft.com/office/powerpoint/2010/main" val="361884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AA3FDB-E1FF-41D5-9DDE-74331BAB0AAA}" type="slidenum">
              <a:rPr lang="vi-VN" smtClean="0"/>
              <a:pPr/>
              <a:t>1</a:t>
            </a:fld>
            <a:endParaRPr lang="vi-VN"/>
          </a:p>
        </p:txBody>
      </p:sp>
    </p:spTree>
    <p:extLst>
      <p:ext uri="{BB962C8B-B14F-4D97-AF65-F5344CB8AC3E}">
        <p14:creationId xmlns:p14="http://schemas.microsoft.com/office/powerpoint/2010/main" val="76886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3AA3FDB-E1FF-41D5-9DDE-74331BAB0AAA}" type="slidenum">
              <a:rPr lang="vi-VN" smtClean="0"/>
              <a:pPr/>
              <a:t>4</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456403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3240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467382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90624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30406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59751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0934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85669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2870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74682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pPr/>
              <a:t>13.04.2021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77484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13.04.2021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extLst>
      <p:ext uri="{BB962C8B-B14F-4D97-AF65-F5344CB8AC3E}">
        <p14:creationId xmlns:p14="http://schemas.microsoft.com/office/powerpoint/2010/main" val="10067874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lgspuanhesaplama.net/" TargetMode="External"/><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0" y="1124745"/>
            <a:ext cx="9168070" cy="324804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sz="8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LİSELERE GEÇİŞ SİSTEMİ</a:t>
            </a:r>
          </a:p>
          <a:p>
            <a:pPr algn="ctr"/>
            <a:r>
              <a:rPr lang="tr-TR" sz="8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2021</a:t>
            </a:r>
            <a:endParaRPr lang="en-US" sz="8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Metin kutusu 2"/>
          <p:cNvSpPr txBox="1"/>
          <p:nvPr/>
        </p:nvSpPr>
        <p:spPr>
          <a:xfrm>
            <a:off x="134514" y="4446293"/>
            <a:ext cx="8865978" cy="553998"/>
          </a:xfrm>
          <a:prstGeom prst="rect">
            <a:avLst/>
          </a:prstGeom>
          <a:noFill/>
        </p:spPr>
        <p:txBody>
          <a:bodyPr wrap="square" rtlCol="0">
            <a:spAutoFit/>
          </a:bodyPr>
          <a:lstStyle/>
          <a:p>
            <a:pPr algn="ctr"/>
            <a:r>
              <a:rPr lang="tr-TR" sz="3000" b="1" i="1" dirty="0" smtClean="0">
                <a:solidFill>
                  <a:schemeClr val="bg2">
                    <a:lumMod val="10000"/>
                  </a:schemeClr>
                </a:solidFill>
                <a:latin typeface="Times New Roman" pitchFamily="18" charset="0"/>
                <a:cs typeface="Times New Roman" pitchFamily="18" charset="0"/>
              </a:rPr>
              <a:t>ÇORLU REHBERLİK VE ARAŞTIRMA MERKEZİ</a:t>
            </a:r>
            <a:endParaRPr lang="tr-TR" sz="3000" b="1" i="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74534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0" y="476673"/>
            <a:ext cx="9144000" cy="864096"/>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tr-TR"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KONULARI</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4" name="Rectangle 53"/>
          <p:cNvSpPr/>
          <p:nvPr/>
        </p:nvSpPr>
        <p:spPr>
          <a:xfrm>
            <a:off x="1691634" y="6525343"/>
            <a:ext cx="6228739" cy="720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5" name="Grup 4"/>
          <p:cNvGrpSpPr/>
          <p:nvPr/>
        </p:nvGrpSpPr>
        <p:grpSpPr>
          <a:xfrm>
            <a:off x="6189791" y="1353768"/>
            <a:ext cx="2509907" cy="5099569"/>
            <a:chOff x="4906512" y="1353767"/>
            <a:chExt cx="3346542" cy="5099569"/>
          </a:xfrm>
        </p:grpSpPr>
        <p:sp>
          <p:nvSpPr>
            <p:cNvPr id="47" name="Isosceles Triangle 2"/>
            <p:cNvSpPr/>
            <p:nvPr/>
          </p:nvSpPr>
          <p:spPr>
            <a:xfrm>
              <a:off x="4906512" y="2436312"/>
              <a:ext cx="3346542" cy="401702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9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Freeform 5"/>
            <p:cNvSpPr>
              <a:spLocks noEditPoints="1"/>
            </p:cNvSpPr>
            <p:nvPr/>
          </p:nvSpPr>
          <p:spPr bwMode="auto">
            <a:xfrm flipH="1">
              <a:off x="6263913" y="1353767"/>
              <a:ext cx="722756" cy="1067121"/>
            </a:xfrm>
            <a:custGeom>
              <a:avLst/>
              <a:gdLst>
                <a:gd name="T0" fmla="*/ 299 w 299"/>
                <a:gd name="T1" fmla="*/ 151 h 450"/>
                <a:gd name="T2" fmla="*/ 150 w 299"/>
                <a:gd name="T3" fmla="*/ 1 h 450"/>
                <a:gd name="T4" fmla="*/ 0 w 299"/>
                <a:gd name="T5" fmla="*/ 150 h 450"/>
                <a:gd name="T6" fmla="*/ 20 w 299"/>
                <a:gd name="T7" fmla="*/ 225 h 450"/>
                <a:gd name="T8" fmla="*/ 20 w 299"/>
                <a:gd name="T9" fmla="*/ 225 h 450"/>
                <a:gd name="T10" fmla="*/ 149 w 299"/>
                <a:gd name="T11" fmla="*/ 450 h 450"/>
                <a:gd name="T12" fmla="*/ 279 w 299"/>
                <a:gd name="T13" fmla="*/ 226 h 450"/>
                <a:gd name="T14" fmla="*/ 278 w 299"/>
                <a:gd name="T15" fmla="*/ 226 h 450"/>
                <a:gd name="T16" fmla="*/ 299 w 299"/>
                <a:gd name="T17" fmla="*/ 151 h 450"/>
                <a:gd name="T18" fmla="*/ 149 w 299"/>
                <a:gd name="T19" fmla="*/ 275 h 450"/>
                <a:gd name="T20" fmla="*/ 25 w 299"/>
                <a:gd name="T21" fmla="*/ 150 h 450"/>
                <a:gd name="T22" fmla="*/ 150 w 299"/>
                <a:gd name="T23" fmla="*/ 26 h 450"/>
                <a:gd name="T24" fmla="*/ 274 w 299"/>
                <a:gd name="T25" fmla="*/ 151 h 450"/>
                <a:gd name="T26" fmla="*/ 149 w 299"/>
                <a:gd name="T27" fmla="*/ 275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9" h="450">
                  <a:moveTo>
                    <a:pt x="299" y="151"/>
                  </a:moveTo>
                  <a:cubicBezTo>
                    <a:pt x="299" y="68"/>
                    <a:pt x="232" y="1"/>
                    <a:pt x="150" y="1"/>
                  </a:cubicBezTo>
                  <a:cubicBezTo>
                    <a:pt x="67" y="0"/>
                    <a:pt x="0" y="67"/>
                    <a:pt x="0" y="150"/>
                  </a:cubicBezTo>
                  <a:cubicBezTo>
                    <a:pt x="0" y="177"/>
                    <a:pt x="7" y="203"/>
                    <a:pt x="20" y="225"/>
                  </a:cubicBezTo>
                  <a:cubicBezTo>
                    <a:pt x="20" y="225"/>
                    <a:pt x="20" y="225"/>
                    <a:pt x="20" y="225"/>
                  </a:cubicBezTo>
                  <a:cubicBezTo>
                    <a:pt x="149" y="450"/>
                    <a:pt x="149" y="450"/>
                    <a:pt x="149" y="450"/>
                  </a:cubicBezTo>
                  <a:cubicBezTo>
                    <a:pt x="279" y="226"/>
                    <a:pt x="279" y="226"/>
                    <a:pt x="279" y="226"/>
                  </a:cubicBezTo>
                  <a:cubicBezTo>
                    <a:pt x="278" y="226"/>
                    <a:pt x="278" y="226"/>
                    <a:pt x="278" y="226"/>
                  </a:cubicBezTo>
                  <a:cubicBezTo>
                    <a:pt x="291" y="203"/>
                    <a:pt x="299" y="178"/>
                    <a:pt x="299" y="151"/>
                  </a:cubicBezTo>
                  <a:close/>
                  <a:moveTo>
                    <a:pt x="149" y="275"/>
                  </a:moveTo>
                  <a:cubicBezTo>
                    <a:pt x="80" y="275"/>
                    <a:pt x="24" y="219"/>
                    <a:pt x="25" y="150"/>
                  </a:cubicBezTo>
                  <a:cubicBezTo>
                    <a:pt x="25" y="81"/>
                    <a:pt x="81" y="25"/>
                    <a:pt x="150" y="26"/>
                  </a:cubicBezTo>
                  <a:cubicBezTo>
                    <a:pt x="218" y="26"/>
                    <a:pt x="274" y="82"/>
                    <a:pt x="274" y="151"/>
                  </a:cubicBezTo>
                  <a:cubicBezTo>
                    <a:pt x="274" y="219"/>
                    <a:pt x="218" y="275"/>
                    <a:pt x="149" y="275"/>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6" name="TextBox 66"/>
            <p:cNvSpPr txBox="1"/>
            <p:nvPr/>
          </p:nvSpPr>
          <p:spPr>
            <a:xfrm>
              <a:off x="6407789" y="1412776"/>
              <a:ext cx="524075" cy="584775"/>
            </a:xfrm>
            <a:prstGeom prst="rect">
              <a:avLst/>
            </a:prstGeom>
            <a:noFill/>
          </p:spPr>
          <p:txBody>
            <a:bodyPr wrap="none" rtlCol="0">
              <a:spAutoFit/>
            </a:bodyPr>
            <a:lstStyle/>
            <a:p>
              <a:r>
                <a:rPr lang="tr-TR" sz="3200" b="1" dirty="0" smtClean="0">
                  <a:solidFill>
                    <a:schemeClr val="accent2">
                      <a:lumMod val="75000"/>
                    </a:schemeClr>
                  </a:solidFill>
                </a:rPr>
                <a:t>8</a:t>
              </a:r>
              <a:endParaRPr lang="vi-VN" sz="3200" b="1" dirty="0">
                <a:solidFill>
                  <a:schemeClr val="accent2">
                    <a:lumMod val="75000"/>
                  </a:schemeClr>
                </a:solidFill>
              </a:endParaRPr>
            </a:p>
          </p:txBody>
        </p:sp>
      </p:grpSp>
      <p:sp>
        <p:nvSpPr>
          <p:cNvPr id="49" name="Metin kutusu 48"/>
          <p:cNvSpPr txBox="1"/>
          <p:nvPr/>
        </p:nvSpPr>
        <p:spPr>
          <a:xfrm>
            <a:off x="4403166" y="4448982"/>
            <a:ext cx="1394936" cy="1323439"/>
          </a:xfrm>
          <a:prstGeom prst="rect">
            <a:avLst/>
          </a:prstGeom>
          <a:noFill/>
        </p:spPr>
        <p:txBody>
          <a:bodyPr wrap="square" rtlCol="0">
            <a:spAutoFit/>
          </a:bodyPr>
          <a:lstStyle/>
          <a:p>
            <a:r>
              <a:rPr lang="tr-TR" sz="4000" b="1" dirty="0" smtClean="0">
                <a:solidFill>
                  <a:schemeClr val="bg1"/>
                </a:solidFill>
              </a:rPr>
              <a:t>8. </a:t>
            </a:r>
            <a:r>
              <a:rPr lang="tr-TR" sz="4000" b="1" dirty="0">
                <a:solidFill>
                  <a:schemeClr val="bg1"/>
                </a:solidFill>
              </a:rPr>
              <a:t>S</a:t>
            </a:r>
            <a:r>
              <a:rPr lang="tr-TR" sz="4000" b="1" dirty="0" smtClean="0">
                <a:solidFill>
                  <a:schemeClr val="bg1"/>
                </a:solidFill>
              </a:rPr>
              <a:t>ınıf</a:t>
            </a:r>
            <a:endParaRPr lang="tr-TR" sz="4000" b="1" dirty="0">
              <a:solidFill>
                <a:schemeClr val="bg1"/>
              </a:solidFill>
            </a:endParaRPr>
          </a:p>
        </p:txBody>
      </p:sp>
      <p:sp>
        <p:nvSpPr>
          <p:cNvPr id="11" name="10 Metin kutusu"/>
          <p:cNvSpPr txBox="1"/>
          <p:nvPr/>
        </p:nvSpPr>
        <p:spPr>
          <a:xfrm>
            <a:off x="143508" y="2780928"/>
            <a:ext cx="4572508" cy="923330"/>
          </a:xfrm>
          <a:prstGeom prst="rect">
            <a:avLst/>
          </a:prstGeom>
          <a:noFill/>
        </p:spPr>
        <p:txBody>
          <a:bodyPr wrap="square" rtlCol="0">
            <a:spAutoFit/>
          </a:bodyPr>
          <a:lstStyle/>
          <a:p>
            <a:r>
              <a:rPr lang="tr-TR" b="1" i="1" dirty="0" smtClean="0"/>
              <a:t>2021 Yılında uygulanacak liselere geçiş sınavında tüm sorular 8. Sınıf konularından oluşacaktır. </a:t>
            </a:r>
          </a:p>
        </p:txBody>
      </p:sp>
    </p:spTree>
    <p:extLst>
      <p:ext uri="{BB962C8B-B14F-4D97-AF65-F5344CB8AC3E}">
        <p14:creationId xmlns:p14="http://schemas.microsoft.com/office/powerpoint/2010/main" val="750768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additive="base">
                                        <p:cTn id="11" dur="500" fill="hold"/>
                                        <p:tgtEl>
                                          <p:spTgt spid="54"/>
                                        </p:tgtEl>
                                        <p:attrNameLst>
                                          <p:attrName>ppt_x</p:attrName>
                                        </p:attrNameLst>
                                      </p:cBhvr>
                                      <p:tavLst>
                                        <p:tav tm="0">
                                          <p:val>
                                            <p:strVal val="0-#ppt_w/2"/>
                                          </p:val>
                                        </p:tav>
                                        <p:tav tm="100000">
                                          <p:val>
                                            <p:strVal val="#ppt_x"/>
                                          </p:val>
                                        </p:tav>
                                      </p:tavLst>
                                    </p:anim>
                                    <p:anim calcmode="lin" valueType="num">
                                      <p:cBhvr additive="base">
                                        <p:cTn id="12" dur="500" fill="hold"/>
                                        <p:tgtEl>
                                          <p:spTgt spid="5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792088"/>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ZORUNLU MU?</a:t>
            </a:r>
            <a:r>
              <a:rPr lang="en-US" dirty="0"/>
              <a:t/>
            </a:r>
            <a:br>
              <a:rPr lang="en-US" dirty="0"/>
            </a:br>
            <a:endParaRPr lang="vi-VN" dirty="0"/>
          </a:p>
        </p:txBody>
      </p:sp>
      <p:sp>
        <p:nvSpPr>
          <p:cNvPr id="8" name="Title 13"/>
          <p:cNvSpPr txBox="1">
            <a:spLocks/>
          </p:cNvSpPr>
          <p:nvPr/>
        </p:nvSpPr>
        <p:spPr>
          <a:xfrm>
            <a:off x="1932276" y="2670804"/>
            <a:ext cx="5664060" cy="1354217"/>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tr-TR" sz="4000" b="1" i="1" dirty="0" smtClean="0">
                <a:solidFill>
                  <a:schemeClr val="accent5">
                    <a:lumMod val="75000"/>
                  </a:schemeClr>
                </a:solidFill>
                <a:latin typeface="+mj-lt"/>
                <a:ea typeface="Roboto Condensed" panose="02000000000000000000" pitchFamily="2" charset="0"/>
              </a:rPr>
              <a:t>sınava girme zorunluluğu bulunmamaktadır.</a:t>
            </a:r>
            <a:endParaRPr lang="en-US" sz="40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13793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2412" y="476672"/>
            <a:ext cx="8229600" cy="1143000"/>
          </a:xfrm>
        </p:spPr>
        <p:txBody>
          <a:bodyPr>
            <a:noAutofit/>
          </a:bodyPr>
          <a:lstStyle/>
          <a:p>
            <a:r>
              <a:rPr lang="tr-TR" sz="5400" dirty="0" smtClean="0">
                <a:solidFill>
                  <a:srgbClr val="FF0000"/>
                </a:solidFill>
              </a:rPr>
              <a:t>Sınavın Değerlendirilmesi</a:t>
            </a:r>
            <a:br>
              <a:rPr lang="tr-TR" sz="5400" dirty="0" smtClean="0">
                <a:solidFill>
                  <a:srgbClr val="FF0000"/>
                </a:solidFill>
              </a:rPr>
            </a:br>
            <a:endParaRPr lang="tr-TR" sz="5400" dirty="0">
              <a:solidFill>
                <a:srgbClr val="FF0000"/>
              </a:solidFill>
            </a:endParaRPr>
          </a:p>
        </p:txBody>
      </p:sp>
      <p:sp>
        <p:nvSpPr>
          <p:cNvPr id="6" name="Metin kutusu 5"/>
          <p:cNvSpPr txBox="1"/>
          <p:nvPr/>
        </p:nvSpPr>
        <p:spPr>
          <a:xfrm>
            <a:off x="884784" y="1484784"/>
            <a:ext cx="7704856" cy="5016758"/>
          </a:xfrm>
          <a:prstGeom prst="rect">
            <a:avLst/>
          </a:prstGeom>
          <a:noFill/>
        </p:spPr>
        <p:txBody>
          <a:bodyPr wrap="square" rtlCol="0">
            <a:spAutoFit/>
          </a:bodyPr>
          <a:lstStyle/>
          <a:p>
            <a:pPr marL="285750" indent="-285750">
              <a:buFont typeface="Arial" pitchFamily="34" charset="0"/>
              <a:buChar char="•"/>
            </a:pPr>
            <a:r>
              <a:rPr lang="tr-TR" sz="3200" b="1" dirty="0" smtClean="0"/>
              <a:t>Sözel ve sayısal bölümlere ait alanların her bir alt testi için doğru ve yanlış cevap sayıları belirlenir.</a:t>
            </a:r>
          </a:p>
          <a:p>
            <a:pPr marL="285750" indent="-285750">
              <a:buFont typeface="Arial" pitchFamily="34" charset="0"/>
              <a:buChar char="•"/>
            </a:pPr>
            <a:r>
              <a:rPr lang="tr-TR" sz="3200" b="1" dirty="0" smtClean="0"/>
              <a:t>Her </a:t>
            </a:r>
            <a:r>
              <a:rPr lang="tr-TR" sz="3200" b="1" dirty="0"/>
              <a:t>bir öğrencinin her bir alt testine ait ham puanı, ilgili teste ait doğru cevap sayısından </a:t>
            </a:r>
            <a:r>
              <a:rPr lang="tr-TR" sz="3200" b="1" dirty="0" smtClean="0"/>
              <a:t>yanlış cevap </a:t>
            </a:r>
            <a:r>
              <a:rPr lang="tr-TR" sz="3200" b="1" dirty="0"/>
              <a:t>sayısının üçte biri çıkarılarak </a:t>
            </a:r>
            <a:r>
              <a:rPr lang="tr-TR" sz="3200" b="1" dirty="0" smtClean="0"/>
              <a:t>bulunur.</a:t>
            </a:r>
          </a:p>
          <a:p>
            <a:pPr marL="285750" indent="-285750">
              <a:buFont typeface="Arial" pitchFamily="34" charset="0"/>
              <a:buChar char="•"/>
            </a:pPr>
            <a:r>
              <a:rPr lang="tr-TR" sz="3200" b="1" dirty="0" smtClean="0"/>
              <a:t>Her </a:t>
            </a:r>
            <a:r>
              <a:rPr lang="tr-TR" sz="3200" b="1" dirty="0"/>
              <a:t>bir alt testin standart sapması, ilgili alt testin ham </a:t>
            </a:r>
            <a:r>
              <a:rPr lang="tr-TR" sz="3200" b="1" dirty="0" smtClean="0"/>
              <a:t>puanları, ortalaması </a:t>
            </a:r>
            <a:r>
              <a:rPr lang="tr-TR" sz="3200" b="1" dirty="0"/>
              <a:t>ve sınava giren </a:t>
            </a:r>
            <a:r>
              <a:rPr lang="tr-TR" sz="3200" b="1" dirty="0" smtClean="0"/>
              <a:t>öğrenci sayısı </a:t>
            </a:r>
            <a:r>
              <a:rPr lang="tr-TR" sz="3200" b="1" dirty="0"/>
              <a:t>kullanılarak hesaplanır.</a:t>
            </a:r>
          </a:p>
        </p:txBody>
      </p:sp>
    </p:spTree>
    <p:extLst>
      <p:ext uri="{BB962C8B-B14F-4D97-AF65-F5344CB8AC3E}">
        <p14:creationId xmlns:p14="http://schemas.microsoft.com/office/powerpoint/2010/main" val="2082729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827584" y="188640"/>
            <a:ext cx="7488832" cy="2062103"/>
          </a:xfrm>
          <a:prstGeom prst="rect">
            <a:avLst/>
          </a:prstGeom>
          <a:noFill/>
        </p:spPr>
        <p:txBody>
          <a:bodyPr wrap="square" rtlCol="0">
            <a:spAutoFit/>
          </a:bodyPr>
          <a:lstStyle/>
          <a:p>
            <a:r>
              <a:rPr lang="tr-TR" sz="3200" dirty="0" smtClean="0"/>
              <a:t>	</a:t>
            </a:r>
            <a:r>
              <a:rPr lang="tr-TR" sz="3200" b="1" dirty="0" smtClean="0"/>
              <a:t>Her </a:t>
            </a:r>
            <a:r>
              <a:rPr lang="tr-TR" sz="3200" b="1" dirty="0"/>
              <a:t>alt test için hesaplanan standart puanlar</a:t>
            </a:r>
            <a:r>
              <a:rPr lang="tr-TR" sz="3200" b="1" dirty="0" smtClean="0"/>
              <a:t>, verilen </a:t>
            </a:r>
            <a:r>
              <a:rPr lang="tr-TR" sz="3200" b="1" dirty="0"/>
              <a:t>katsayılar ile çarpılarak her bir </a:t>
            </a:r>
            <a:r>
              <a:rPr lang="tr-TR" sz="3200" b="1" dirty="0" smtClean="0"/>
              <a:t>alt testin </a:t>
            </a:r>
            <a:r>
              <a:rPr lang="tr-TR" sz="3200" b="1" dirty="0"/>
              <a:t>ağırlıklı standart puanları bulunur.</a:t>
            </a:r>
          </a:p>
        </p:txBody>
      </p:sp>
      <p:graphicFrame>
        <p:nvGraphicFramePr>
          <p:cNvPr id="4" name="Diyagram 3"/>
          <p:cNvGraphicFramePr/>
          <p:nvPr>
            <p:extLst>
              <p:ext uri="{D42A27DB-BD31-4B8C-83A1-F6EECF244321}">
                <p14:modId xmlns:p14="http://schemas.microsoft.com/office/powerpoint/2010/main" val="2264310163"/>
              </p:ext>
            </p:extLst>
          </p:nvPr>
        </p:nvGraphicFramePr>
        <p:xfrm>
          <a:off x="467544" y="2780928"/>
          <a:ext cx="3816424" cy="2909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47467758"/>
              </p:ext>
            </p:extLst>
          </p:nvPr>
        </p:nvGraphicFramePr>
        <p:xfrm>
          <a:off x="4561637" y="2780928"/>
          <a:ext cx="4402851" cy="28370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10126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00699" y="53549"/>
            <a:ext cx="8229600" cy="1143000"/>
          </a:xfrm>
        </p:spPr>
        <p:txBody>
          <a:bodyPr/>
          <a:lstStyle/>
          <a:p>
            <a:r>
              <a:rPr lang="tr-TR" b="1" dirty="0" smtClean="0"/>
              <a:t>PUAN HESAPLAMA</a:t>
            </a:r>
            <a:endParaRPr lang="tr-TR" b="1" dirty="0"/>
          </a:p>
        </p:txBody>
      </p:sp>
      <mc:AlternateContent xmlns:mc="http://schemas.openxmlformats.org/markup-compatibility/2006" xmlns:a14="http://schemas.microsoft.com/office/drawing/2010/main">
        <mc:Choice Requires="a14">
          <p:sp>
            <p:nvSpPr>
              <p:cNvPr id="5" name="Metin kutusu 4"/>
              <p:cNvSpPr txBox="1"/>
              <p:nvPr/>
            </p:nvSpPr>
            <p:spPr>
              <a:xfrm>
                <a:off x="33738" y="1196752"/>
                <a:ext cx="9036496" cy="4816318"/>
              </a:xfrm>
              <a:prstGeom prst="rect">
                <a:avLst/>
              </a:prstGeom>
              <a:noFill/>
            </p:spPr>
            <p:txBody>
              <a:bodyPr wrap="square" rtlCol="0">
                <a:spAutoFit/>
              </a:bodyPr>
              <a:lstStyle/>
              <a:p>
                <a:endParaRPr lang="tr-TR" dirty="0" smtClean="0">
                  <a:latin typeface="Times New Roman" pitchFamily="18" charset="0"/>
                  <a:cs typeface="Times New Roman" pitchFamily="18" charset="0"/>
                </a:endParaRPr>
              </a:p>
              <a:p>
                <a:r>
                  <a:rPr lang="tr-TR" sz="2400" b="1" dirty="0" smtClean="0">
                    <a:solidFill>
                      <a:srgbClr val="FF0000"/>
                    </a:solidFill>
                    <a:latin typeface="Times New Roman" pitchFamily="18" charset="0"/>
                    <a:cs typeface="Times New Roman" pitchFamily="18" charset="0"/>
                  </a:rPr>
                  <a:t>ÖĞRENCİNİN X TESTİ HAM PUANI:</a:t>
                </a:r>
              </a:p>
              <a:p>
                <a:endParaRPr lang="tr-TR" sz="2400" b="1" dirty="0" smtClean="0">
                  <a:latin typeface="Times New Roman" pitchFamily="18" charset="0"/>
                  <a:cs typeface="Times New Roman" pitchFamily="18" charset="0"/>
                </a:endParaRPr>
              </a:p>
              <a:p>
                <a:r>
                  <a:rPr lang="tr-TR" sz="2000" dirty="0" err="1" smtClean="0">
                    <a:latin typeface="Times New Roman" pitchFamily="18" charset="0"/>
                    <a:cs typeface="Times New Roman" pitchFamily="18" charset="0"/>
                  </a:rPr>
                  <a:t>Öğ</a:t>
                </a:r>
                <a:r>
                  <a:rPr lang="tr-TR" sz="2000" dirty="0">
                    <a:latin typeface="Times New Roman" pitchFamily="18" charset="0"/>
                    <a:cs typeface="Times New Roman" pitchFamily="18" charset="0"/>
                  </a:rPr>
                  <a:t>𝑟𝑒𝑛𝑐𝑖𝑛𝑖𝑛 </a:t>
                </a:r>
                <a:r>
                  <a:rPr lang="tr-TR" sz="2000" dirty="0" smtClean="0">
                    <a:latin typeface="Times New Roman" pitchFamily="18" charset="0"/>
                    <a:cs typeface="Times New Roman" pitchFamily="18" charset="0"/>
                  </a:rPr>
                  <a:t>x </a:t>
                </a:r>
                <a:r>
                  <a:rPr lang="tr-TR" sz="2000" dirty="0">
                    <a:latin typeface="Times New Roman" pitchFamily="18" charset="0"/>
                    <a:cs typeface="Times New Roman" pitchFamily="18" charset="0"/>
                  </a:rPr>
                  <a:t>𝑇𝑒𝑠𝑡𝑖𝑛𝑑𝑒𝑘𝑖 𝐷𝑜ğ𝑟𝑢 𝑆𝑎𝑦𝚤𝑠𝚤 </a:t>
                </a:r>
                <a:r>
                  <a:rPr lang="tr-TR" dirty="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tr-TR" sz="2000" u="sng" dirty="0" err="1" smtClean="0">
                    <a:latin typeface="Times New Roman" pitchFamily="18" charset="0"/>
                    <a:cs typeface="Times New Roman" pitchFamily="18" charset="0"/>
                  </a:rPr>
                  <a:t>Öğ</a:t>
                </a:r>
                <a:r>
                  <a:rPr lang="tr-TR" sz="2000" u="sng" dirty="0">
                    <a:latin typeface="Times New Roman" pitchFamily="18" charset="0"/>
                    <a:cs typeface="Times New Roman" pitchFamily="18" charset="0"/>
                  </a:rPr>
                  <a:t>𝑟𝑒𝑛𝑐𝑖𝑛𝑖𝑛 </a:t>
                </a:r>
                <a:r>
                  <a:rPr lang="tr-TR" sz="2000" u="sng" dirty="0" smtClean="0">
                    <a:latin typeface="Times New Roman" pitchFamily="18" charset="0"/>
                    <a:cs typeface="Times New Roman" pitchFamily="18" charset="0"/>
                  </a:rPr>
                  <a:t>𝑋 𝑇𝑒𝑠𝑡𝑖𝑛𝑑𝑒𝑘𝑖 </a:t>
                </a:r>
                <a:r>
                  <a:rPr lang="tr-TR" sz="2000" u="sng" dirty="0">
                    <a:latin typeface="Times New Roman" pitchFamily="18" charset="0"/>
                    <a:cs typeface="Times New Roman" pitchFamily="18" charset="0"/>
                  </a:rPr>
                  <a:t>𝑌𝑎𝑛𝑙𝚤ş 𝑆𝑎𝑦𝚤𝑠𝚤</a:t>
                </a:r>
              </a:p>
              <a:p>
                <a:r>
                  <a:rPr lang="tr-TR" sz="2000" dirty="0" smtClean="0">
                    <a:latin typeface="Times New Roman" pitchFamily="18" charset="0"/>
                    <a:cs typeface="Times New Roman" pitchFamily="18" charset="0"/>
                  </a:rPr>
                  <a:t>							3</a:t>
                </a:r>
              </a:p>
              <a:p>
                <a:endParaRPr lang="tr-TR" sz="2000" dirty="0">
                  <a:latin typeface="Times New Roman" pitchFamily="18" charset="0"/>
                  <a:cs typeface="Times New Roman" pitchFamily="18" charset="0"/>
                </a:endParaRPr>
              </a:p>
              <a:p>
                <a:r>
                  <a:rPr lang="tr-TR" sz="2400" b="1" dirty="0" smtClean="0">
                    <a:solidFill>
                      <a:srgbClr val="FF0000"/>
                    </a:solidFill>
                    <a:latin typeface="Times New Roman" pitchFamily="18" charset="0"/>
                    <a:cs typeface="Times New Roman" pitchFamily="18" charset="0"/>
                  </a:rPr>
                  <a:t>X TESTİNDEN ALINACAK STANDART PUAN:</a:t>
                </a:r>
              </a:p>
              <a:p>
                <a:endParaRPr lang="tr-TR" sz="2400" b="1" dirty="0" smtClean="0">
                  <a:latin typeface="Times New Roman" pitchFamily="18" charset="0"/>
                  <a:cs typeface="Times New Roman" pitchFamily="18" charset="0"/>
                </a:endParaRPr>
              </a:p>
              <a:p>
                <a:r>
                  <a:rPr lang="tr-TR" sz="2400" b="1" dirty="0" smtClean="0">
                    <a:cs typeface="Times New Roman" pitchFamily="18" charset="0"/>
                  </a:rPr>
                  <a:t>  	</a:t>
                </a:r>
                <a:r>
                  <a:rPr lang="tr-TR" sz="2400" dirty="0" smtClean="0">
                    <a:latin typeface="Times New Roman" pitchFamily="18" charset="0"/>
                    <a:cs typeface="Times New Roman" pitchFamily="18" charset="0"/>
                  </a:rPr>
                  <a:t>10  </a:t>
                </a:r>
                <a:r>
                  <a:rPr lang="tr-TR" sz="2400" b="1" dirty="0" smtClean="0">
                    <a:latin typeface="Times New Roman" pitchFamily="18" charset="0"/>
                    <a:cs typeface="Times New Roman" pitchFamily="18" charset="0"/>
                  </a:rPr>
                  <a:t>x  </a:t>
                </a:r>
                <a:r>
                  <a:rPr lang="tr-TR" sz="2400" dirty="0" smtClean="0">
                    <a:latin typeface="Times New Roman" pitchFamily="18" charset="0"/>
                    <a:cs typeface="Times New Roman" pitchFamily="18" charset="0"/>
                  </a:rPr>
                  <a:t>(</a:t>
                </a:r>
                <a14:m>
                  <m:oMath xmlns:m="http://schemas.openxmlformats.org/officeDocument/2006/math">
                    <m:f>
                      <m:fPr>
                        <m:ctrlPr>
                          <a:rPr lang="tr-TR" sz="2400" i="1">
                            <a:latin typeface="Cambria Math"/>
                            <a:cs typeface="Times New Roman" pitchFamily="18" charset="0"/>
                          </a:rPr>
                        </m:ctrlPr>
                      </m:fPr>
                      <m:num>
                        <m:r>
                          <a:rPr lang="tr-TR" sz="2400" b="0" i="1" smtClean="0">
                            <a:latin typeface="Cambria Math"/>
                            <a:cs typeface="Times New Roman" pitchFamily="18" charset="0"/>
                          </a:rPr>
                          <m:t>𝑋</m:t>
                        </m:r>
                        <m:r>
                          <a:rPr lang="tr-TR" sz="2400" b="0" i="1" smtClean="0">
                            <a:latin typeface="Cambria Math"/>
                            <a:cs typeface="Times New Roman" pitchFamily="18" charset="0"/>
                          </a:rPr>
                          <m:t> </m:t>
                        </m:r>
                        <m:r>
                          <a:rPr lang="tr-TR" sz="2400" b="0" i="1" smtClean="0">
                            <a:latin typeface="Cambria Math"/>
                            <a:cs typeface="Times New Roman" pitchFamily="18" charset="0"/>
                          </a:rPr>
                          <m:t>𝑇𝐸𝑆𝑇</m:t>
                        </m:r>
                        <m:r>
                          <a:rPr lang="tr-TR" sz="2400" b="0" i="0" smtClean="0">
                            <a:latin typeface="Cambria Math"/>
                            <a:cs typeface="Times New Roman" pitchFamily="18" charset="0"/>
                          </a:rPr>
                          <m:t>İ </m:t>
                        </m:r>
                        <m:r>
                          <m:rPr>
                            <m:sty m:val="p"/>
                          </m:rPr>
                          <a:rPr lang="tr-TR" sz="2400" b="0" i="0" smtClean="0">
                            <a:latin typeface="Cambria Math"/>
                            <a:cs typeface="Times New Roman" pitchFamily="18" charset="0"/>
                          </a:rPr>
                          <m:t>HAM</m:t>
                        </m:r>
                        <m:r>
                          <a:rPr lang="tr-TR" sz="2400" b="0" i="0" smtClean="0">
                            <a:latin typeface="Cambria Math"/>
                            <a:cs typeface="Times New Roman" pitchFamily="18" charset="0"/>
                          </a:rPr>
                          <m:t> </m:t>
                        </m:r>
                        <m:r>
                          <m:rPr>
                            <m:sty m:val="p"/>
                          </m:rPr>
                          <a:rPr lang="tr-TR" sz="2400" b="0" i="0" smtClean="0">
                            <a:latin typeface="Cambria Math"/>
                            <a:cs typeface="Times New Roman" pitchFamily="18" charset="0"/>
                          </a:rPr>
                          <m:t>PUANI</m:t>
                        </m:r>
                        <m:r>
                          <a:rPr lang="tr-TR" sz="2400" b="0" i="0" smtClean="0">
                            <a:latin typeface="Cambria Math"/>
                            <a:cs typeface="Times New Roman" pitchFamily="18" charset="0"/>
                          </a:rPr>
                          <m:t>−</m:t>
                        </m:r>
                        <m:r>
                          <m:rPr>
                            <m:sty m:val="p"/>
                          </m:rPr>
                          <a:rPr lang="tr-TR" sz="2400" b="0" i="0" smtClean="0">
                            <a:latin typeface="Cambria Math"/>
                            <a:cs typeface="Times New Roman" pitchFamily="18" charset="0"/>
                          </a:rPr>
                          <m:t>X</m:t>
                        </m:r>
                        <m:r>
                          <a:rPr lang="tr-TR" sz="2400" b="0" i="0" smtClean="0">
                            <a:latin typeface="Cambria Math"/>
                            <a:cs typeface="Times New Roman" pitchFamily="18" charset="0"/>
                          </a:rPr>
                          <m:t> </m:t>
                        </m:r>
                        <m:r>
                          <m:rPr>
                            <m:sty m:val="p"/>
                          </m:rPr>
                          <a:rPr lang="tr-TR" sz="2400" b="0" i="0" smtClean="0">
                            <a:latin typeface="Cambria Math"/>
                            <a:cs typeface="Times New Roman" pitchFamily="18" charset="0"/>
                          </a:rPr>
                          <m:t>TEST</m:t>
                        </m:r>
                        <m:r>
                          <a:rPr lang="tr-TR" sz="2400" b="0" i="0" smtClean="0">
                            <a:latin typeface="Cambria Math"/>
                            <a:cs typeface="Times New Roman" pitchFamily="18" charset="0"/>
                          </a:rPr>
                          <m:t>İ </m:t>
                        </m:r>
                        <m:r>
                          <m:rPr>
                            <m:sty m:val="p"/>
                          </m:rPr>
                          <a:rPr lang="tr-TR" sz="2400" b="0" i="0" smtClean="0">
                            <a:latin typeface="Cambria Math"/>
                            <a:cs typeface="Times New Roman" pitchFamily="18" charset="0"/>
                          </a:rPr>
                          <m:t>HAM</m:t>
                        </m:r>
                        <m:r>
                          <a:rPr lang="tr-TR" sz="2400" b="0" i="0" smtClean="0">
                            <a:latin typeface="Cambria Math"/>
                            <a:cs typeface="Times New Roman" pitchFamily="18" charset="0"/>
                          </a:rPr>
                          <m:t> </m:t>
                        </m:r>
                        <m:r>
                          <m:rPr>
                            <m:sty m:val="p"/>
                          </m:rPr>
                          <a:rPr lang="tr-TR" sz="2400" b="0" i="0" smtClean="0">
                            <a:latin typeface="Cambria Math"/>
                            <a:cs typeface="Times New Roman" pitchFamily="18" charset="0"/>
                          </a:rPr>
                          <m:t>PUAN</m:t>
                        </m:r>
                        <m:r>
                          <a:rPr lang="tr-TR" sz="2400" b="0" i="0" smtClean="0">
                            <a:latin typeface="Cambria Math"/>
                            <a:cs typeface="Times New Roman" pitchFamily="18" charset="0"/>
                          </a:rPr>
                          <m:t> </m:t>
                        </m:r>
                        <m:r>
                          <m:rPr>
                            <m:sty m:val="p"/>
                          </m:rPr>
                          <a:rPr lang="tr-TR" sz="2400" b="0" i="0" smtClean="0">
                            <a:latin typeface="Cambria Math"/>
                            <a:cs typeface="Times New Roman" pitchFamily="18" charset="0"/>
                          </a:rPr>
                          <m:t>ORTALAMASI</m:t>
                        </m:r>
                      </m:num>
                      <m:den>
                        <m:r>
                          <a:rPr lang="tr-TR" sz="2400" b="0" i="1" smtClean="0">
                            <a:latin typeface="Cambria Math"/>
                            <a:cs typeface="Times New Roman" pitchFamily="18" charset="0"/>
                          </a:rPr>
                          <m:t>𝑋</m:t>
                        </m:r>
                        <m:r>
                          <a:rPr lang="tr-TR" sz="2400" b="0" i="1" smtClean="0">
                            <a:latin typeface="Cambria Math"/>
                            <a:cs typeface="Times New Roman" pitchFamily="18" charset="0"/>
                          </a:rPr>
                          <m:t> </m:t>
                        </m:r>
                        <m:r>
                          <a:rPr lang="tr-TR" sz="2400" b="0" i="1" smtClean="0">
                            <a:latin typeface="Cambria Math"/>
                            <a:cs typeface="Times New Roman" pitchFamily="18" charset="0"/>
                          </a:rPr>
                          <m:t>𝑇𝐸𝑆𝑇</m:t>
                        </m:r>
                        <m:r>
                          <a:rPr lang="tr-TR" sz="2400" b="0" i="1" smtClean="0">
                            <a:latin typeface="Cambria Math"/>
                            <a:cs typeface="Times New Roman" pitchFamily="18" charset="0"/>
                          </a:rPr>
                          <m:t>İ </m:t>
                        </m:r>
                        <m:r>
                          <a:rPr lang="tr-TR" sz="2400" b="0" i="1" smtClean="0">
                            <a:latin typeface="Cambria Math"/>
                            <a:cs typeface="Times New Roman" pitchFamily="18" charset="0"/>
                          </a:rPr>
                          <m:t>𝑆𝑇𝐴𝑁𝐷𝐴𝑅𝑇</m:t>
                        </m:r>
                        <m:r>
                          <a:rPr lang="tr-TR" sz="2400" b="0" i="1" smtClean="0">
                            <a:latin typeface="Cambria Math"/>
                            <a:cs typeface="Times New Roman" pitchFamily="18" charset="0"/>
                          </a:rPr>
                          <m:t> </m:t>
                        </m:r>
                        <m:r>
                          <a:rPr lang="tr-TR" sz="2400" b="0" i="1" smtClean="0">
                            <a:latin typeface="Cambria Math"/>
                            <a:cs typeface="Times New Roman" pitchFamily="18" charset="0"/>
                          </a:rPr>
                          <m:t>𝑆𝐴𝑃𝑀𝐴</m:t>
                        </m:r>
                      </m:den>
                    </m:f>
                    <m:r>
                      <a:rPr lang="tr-TR" sz="2400" b="0">
                        <a:latin typeface="Cambria Math"/>
                        <a:cs typeface="Times New Roman" pitchFamily="18" charset="0"/>
                      </a:rPr>
                      <m:t>)</m:t>
                    </m:r>
                    <m:r>
                      <a:rPr lang="tr-TR" sz="2400" b="0" i="0" smtClean="0">
                        <a:latin typeface="Cambria Math"/>
                        <a:cs typeface="Times New Roman" pitchFamily="18" charset="0"/>
                      </a:rPr>
                      <m:t> +50</m:t>
                    </m:r>
                  </m:oMath>
                </a14:m>
                <a:endParaRPr lang="tr-TR" sz="2400" b="0" dirty="0" smtClean="0">
                  <a:latin typeface="Times New Roman" pitchFamily="18" charset="0"/>
                  <a:cs typeface="Times New Roman" pitchFamily="18" charset="0"/>
                </a:endParaRPr>
              </a:p>
              <a:p>
                <a:endParaRPr lang="tr-TR" sz="2400" b="1" dirty="0">
                  <a:latin typeface="Times New Roman" pitchFamily="18" charset="0"/>
                  <a:cs typeface="Times New Roman" pitchFamily="18" charset="0"/>
                </a:endParaRPr>
              </a:p>
              <a:p>
                <a:r>
                  <a:rPr lang="tr-TR" sz="2400" b="1" dirty="0" smtClean="0">
                    <a:solidFill>
                      <a:srgbClr val="FF0000"/>
                    </a:solidFill>
                    <a:latin typeface="Times New Roman" pitchFamily="18" charset="0"/>
                    <a:cs typeface="Times New Roman" pitchFamily="18" charset="0"/>
                  </a:rPr>
                  <a:t>AĞIRLIKLI STANDART PUAN (ASP) HESAPLAMASI:</a:t>
                </a:r>
              </a:p>
              <a:p>
                <a:r>
                  <a:rPr lang="tr-TR" sz="2400" b="0" dirty="0" smtClean="0">
                    <a:latin typeface="Times New Roman" pitchFamily="18" charset="0"/>
                    <a:cs typeface="Times New Roman" pitchFamily="18" charset="0"/>
                  </a:rPr>
                  <a:t>   </a:t>
                </a:r>
              </a:p>
              <a:p>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X TESTİ AĞIRLIKLI STANDART PUANI </a:t>
                </a:r>
                <a:r>
                  <a:rPr lang="tr-TR" sz="2000" b="1" dirty="0" smtClean="0">
                    <a:latin typeface="Times New Roman" pitchFamily="18" charset="0"/>
                    <a:cs typeface="Times New Roman" pitchFamily="18" charset="0"/>
                  </a:rPr>
                  <a:t> x    </a:t>
                </a:r>
                <a:r>
                  <a:rPr lang="tr-TR" sz="2000" dirty="0" err="1" smtClean="0">
                    <a:latin typeface="Times New Roman" pitchFamily="18" charset="0"/>
                    <a:cs typeface="Times New Roman" pitchFamily="18" charset="0"/>
                  </a:rPr>
                  <a:t>X</a:t>
                </a:r>
                <a:r>
                  <a:rPr lang="tr-TR" sz="2000" dirty="0" smtClean="0">
                    <a:latin typeface="Times New Roman" pitchFamily="18" charset="0"/>
                    <a:cs typeface="Times New Roman" pitchFamily="18" charset="0"/>
                  </a:rPr>
                  <a:t>  TESTİ AĞIRLIK KATSAYISI</a:t>
                </a:r>
                <a:endParaRPr lang="tr-TR" sz="2000" dirty="0">
                  <a:latin typeface="Times New Roman" pitchFamily="18" charset="0"/>
                  <a:cs typeface="Times New Roman" pitchFamily="18" charset="0"/>
                </a:endParaRPr>
              </a:p>
            </p:txBody>
          </p:sp>
        </mc:Choice>
        <mc:Fallback xmlns="">
          <p:sp>
            <p:nvSpPr>
              <p:cNvPr id="5" name="Metin kutusu 4"/>
              <p:cNvSpPr txBox="1">
                <a:spLocks noRot="1" noChangeAspect="1" noMove="1" noResize="1" noEditPoints="1" noAdjustHandles="1" noChangeArrowheads="1" noChangeShapeType="1" noTextEdit="1"/>
              </p:cNvSpPr>
              <p:nvPr/>
            </p:nvSpPr>
            <p:spPr>
              <a:xfrm>
                <a:off x="33738" y="1196752"/>
                <a:ext cx="9036496" cy="4816318"/>
              </a:xfrm>
              <a:prstGeom prst="rect">
                <a:avLst/>
              </a:prstGeom>
              <a:blipFill rotWithShape="1">
                <a:blip r:embed="rId2"/>
                <a:stretch>
                  <a:fillRect l="-1080" b="-1139"/>
                </a:stretch>
              </a:blipFill>
            </p:spPr>
            <p:txBody>
              <a:bodyPr/>
              <a:lstStyle/>
              <a:p>
                <a:r>
                  <a:rPr lang="tr-TR">
                    <a:noFill/>
                  </a:rPr>
                  <a:t> </a:t>
                </a:r>
              </a:p>
            </p:txBody>
          </p:sp>
        </mc:Fallback>
      </mc:AlternateContent>
    </p:spTree>
    <p:extLst>
      <p:ext uri="{BB962C8B-B14F-4D97-AF65-F5344CB8AC3E}">
        <p14:creationId xmlns:p14="http://schemas.microsoft.com/office/powerpoint/2010/main" val="2168240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etin kutusu 2"/>
              <p:cNvSpPr txBox="1"/>
              <p:nvPr/>
            </p:nvSpPr>
            <p:spPr>
              <a:xfrm>
                <a:off x="21261" y="908720"/>
                <a:ext cx="9036496" cy="3821559"/>
              </a:xfrm>
              <a:prstGeom prst="rect">
                <a:avLst/>
              </a:prstGeom>
              <a:noFill/>
            </p:spPr>
            <p:txBody>
              <a:bodyPr wrap="square" rtlCol="0">
                <a:spAutoFit/>
              </a:bodyPr>
              <a:lstStyle/>
              <a:p>
                <a:r>
                  <a:rPr lang="tr-TR" sz="2400" b="1" dirty="0" smtClean="0">
                    <a:solidFill>
                      <a:srgbClr val="FF0000"/>
                    </a:solidFill>
                    <a:latin typeface="Times New Roman" pitchFamily="18" charset="0"/>
                    <a:cs typeface="Times New Roman" pitchFamily="18" charset="0"/>
                  </a:rPr>
                  <a:t>ÖĞRENCİLERİN TOPLAM AĞIRLIKLI STANDART PUAN HESAPLAMASI:</a:t>
                </a:r>
              </a:p>
              <a:p>
                <a:endParaRPr lang="tr-TR" sz="2400" b="1" dirty="0" smtClean="0">
                  <a:solidFill>
                    <a:srgbClr val="FF0000"/>
                  </a:solidFill>
                  <a:latin typeface="Times New Roman" pitchFamily="18" charset="0"/>
                  <a:cs typeface="Times New Roman" pitchFamily="18" charset="0"/>
                </a:endParaRPr>
              </a:p>
              <a:p>
                <a:r>
                  <a:rPr lang="tr-TR" sz="2000" dirty="0" smtClean="0">
                    <a:latin typeface="Times New Roman" pitchFamily="18" charset="0"/>
                    <a:cs typeface="Times New Roman" pitchFamily="18" charset="0"/>
                  </a:rPr>
                  <a:t>ASP TÜRKÇE+ASP MAT+ASP FEN B.+ASP İNG+ASP DİN K.+ASP İNKILAP</a:t>
                </a:r>
              </a:p>
              <a:p>
                <a:endParaRPr lang="tr-TR" sz="2000" dirty="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b="1" dirty="0" smtClean="0">
                  <a:solidFill>
                    <a:srgbClr val="FF0000"/>
                  </a:solidFill>
                  <a:latin typeface="Times New Roman" pitchFamily="18" charset="0"/>
                  <a:cs typeface="Times New Roman" pitchFamily="18" charset="0"/>
                </a:endParaRPr>
              </a:p>
              <a:p>
                <a:endParaRPr lang="tr-TR" sz="2000" b="1" dirty="0">
                  <a:solidFill>
                    <a:srgbClr val="FF0000"/>
                  </a:solidFill>
                  <a:latin typeface="Times New Roman" pitchFamily="18" charset="0"/>
                  <a:cs typeface="Times New Roman" pitchFamily="18" charset="0"/>
                </a:endParaRPr>
              </a:p>
              <a:p>
                <a:r>
                  <a:rPr lang="tr-TR" sz="2400" b="1" dirty="0" smtClean="0">
                    <a:solidFill>
                      <a:srgbClr val="FF0000"/>
                    </a:solidFill>
                    <a:latin typeface="Times New Roman" pitchFamily="18" charset="0"/>
                    <a:cs typeface="Times New Roman" pitchFamily="18" charset="0"/>
                  </a:rPr>
                  <a:t>MERKEZİ SINAV PUANI:  </a:t>
                </a:r>
              </a:p>
              <a:p>
                <a:endParaRPr lang="tr-TR" sz="2000" b="1" dirty="0">
                  <a:solidFill>
                    <a:srgbClr val="FF0000"/>
                  </a:solidFill>
                  <a:latin typeface="Times New Roman" pitchFamily="18" charset="0"/>
                  <a:cs typeface="Times New Roman" pitchFamily="18" charset="0"/>
                </a:endParaRPr>
              </a:p>
              <a:p>
                <a:r>
                  <a:rPr lang="tr-TR" sz="1400" dirty="0" smtClean="0">
                    <a:solidFill>
                      <a:srgbClr val="FF0000"/>
                    </a:solidFill>
                    <a:latin typeface="Times New Roman" pitchFamily="18" charset="0"/>
                    <a:cs typeface="Times New Roman" pitchFamily="18" charset="0"/>
                  </a:rPr>
                  <a:t> </a:t>
                </a:r>
                <a:r>
                  <a:rPr lang="tr-TR" sz="1400" dirty="0" smtClean="0">
                    <a:solidFill>
                      <a:schemeClr val="tx1"/>
                    </a:solidFill>
                    <a:latin typeface="Times New Roman" pitchFamily="18" charset="0"/>
                    <a:cs typeface="Times New Roman" pitchFamily="18" charset="0"/>
                  </a:rPr>
                  <a:t>100 + </a:t>
                </a:r>
                <a14:m>
                  <m:oMath xmlns:m="http://schemas.openxmlformats.org/officeDocument/2006/math">
                    <m:f>
                      <m:fPr>
                        <m:ctrlPr>
                          <a:rPr lang="tr-TR" sz="1400" i="1" dirty="0" smtClean="0">
                            <a:solidFill>
                              <a:schemeClr val="tx1"/>
                            </a:solidFill>
                            <a:latin typeface="Cambria Math"/>
                            <a:cs typeface="Times New Roman" pitchFamily="18" charset="0"/>
                          </a:rPr>
                        </m:ctrlPr>
                      </m:fPr>
                      <m:num>
                        <m:r>
                          <m:rPr>
                            <m:nor/>
                          </m:rPr>
                          <a:rPr lang="tr-TR" sz="1400" dirty="0">
                            <a:solidFill>
                              <a:schemeClr val="tx1"/>
                            </a:solidFill>
                            <a:latin typeface="Times New Roman" pitchFamily="18" charset="0"/>
                            <a:cs typeface="Times New Roman" pitchFamily="18" charset="0"/>
                          </a:rPr>
                          <m:t>400 </m:t>
                        </m:r>
                        <m:r>
                          <m:rPr>
                            <m:nor/>
                          </m:rPr>
                          <a:rPr lang="tr-TR" sz="1400" dirty="0">
                            <a:solidFill>
                              <a:schemeClr val="tx1"/>
                            </a:solidFill>
                            <a:latin typeface="Times New Roman" pitchFamily="18" charset="0"/>
                            <a:cs typeface="Times New Roman" pitchFamily="18" charset="0"/>
                          </a:rPr>
                          <m:t>x</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TOPLAM</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A</m:t>
                        </m:r>
                        <m:r>
                          <m:rPr>
                            <m:nor/>
                          </m:rPr>
                          <a:rPr lang="tr-TR" sz="1400" dirty="0">
                            <a:solidFill>
                              <a:schemeClr val="tx1"/>
                            </a:solidFill>
                            <a:latin typeface="Times New Roman" pitchFamily="18" charset="0"/>
                            <a:cs typeface="Times New Roman" pitchFamily="18" charset="0"/>
                          </a:rPr>
                          <m:t>Ğ</m:t>
                        </m:r>
                        <m:r>
                          <m:rPr>
                            <m:nor/>
                          </m:rPr>
                          <a:rPr lang="tr-TR" sz="1400" dirty="0">
                            <a:solidFill>
                              <a:schemeClr val="tx1"/>
                            </a:solidFill>
                            <a:latin typeface="Times New Roman" pitchFamily="18" charset="0"/>
                            <a:cs typeface="Times New Roman" pitchFamily="18" charset="0"/>
                          </a:rPr>
                          <m:t>IRLIKLI</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STANDART</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P</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EN</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K</m:t>
                        </m:r>
                        <m:r>
                          <m:rPr>
                            <m:nor/>
                          </m:rPr>
                          <a:rPr lang="tr-TR" sz="1400" dirty="0">
                            <a:solidFill>
                              <a:schemeClr val="tx1"/>
                            </a:solidFill>
                            <a:latin typeface="Times New Roman" pitchFamily="18" charset="0"/>
                            <a:cs typeface="Times New Roman" pitchFamily="18" charset="0"/>
                          </a:rPr>
                          <m:t>ÜÇÜ</m:t>
                        </m:r>
                        <m:r>
                          <m:rPr>
                            <m:nor/>
                          </m:rPr>
                          <a:rPr lang="tr-TR" sz="1400" dirty="0">
                            <a:solidFill>
                              <a:schemeClr val="tx1"/>
                            </a:solidFill>
                            <a:latin typeface="Times New Roman" pitchFamily="18" charset="0"/>
                            <a:cs typeface="Times New Roman" pitchFamily="18" charset="0"/>
                          </a:rPr>
                          <m:t>K</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TOPLAM</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A</m:t>
                        </m:r>
                        <m:r>
                          <m:rPr>
                            <m:nor/>
                          </m:rPr>
                          <a:rPr lang="tr-TR" sz="1400" dirty="0">
                            <a:solidFill>
                              <a:schemeClr val="tx1"/>
                            </a:solidFill>
                            <a:latin typeface="Times New Roman" pitchFamily="18" charset="0"/>
                            <a:cs typeface="Times New Roman" pitchFamily="18" charset="0"/>
                          </a:rPr>
                          <m:t>Ğ</m:t>
                        </m:r>
                        <m:r>
                          <m:rPr>
                            <m:nor/>
                          </m:rPr>
                          <a:rPr lang="tr-TR" sz="1400" dirty="0">
                            <a:solidFill>
                              <a:schemeClr val="tx1"/>
                            </a:solidFill>
                            <a:latin typeface="Times New Roman" pitchFamily="18" charset="0"/>
                            <a:cs typeface="Times New Roman" pitchFamily="18" charset="0"/>
                          </a:rPr>
                          <m:t>IRLIKLI</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STANDART</m:t>
                        </m:r>
                        <m:r>
                          <m:rPr>
                            <m:nor/>
                          </m:rPr>
                          <a:rPr lang="tr-TR" sz="1400" dirty="0">
                            <a:solidFill>
                              <a:schemeClr val="tx1"/>
                            </a:solidFill>
                            <a:latin typeface="Times New Roman" pitchFamily="18" charset="0"/>
                            <a:cs typeface="Times New Roman" pitchFamily="18" charset="0"/>
                          </a:rPr>
                          <m:t> </m:t>
                        </m:r>
                        <m:r>
                          <m:rPr>
                            <m:nor/>
                          </m:rPr>
                          <a:rPr lang="tr-TR" sz="1400" dirty="0">
                            <a:solidFill>
                              <a:schemeClr val="tx1"/>
                            </a:solidFill>
                            <a:latin typeface="Times New Roman" pitchFamily="18" charset="0"/>
                            <a:cs typeface="Times New Roman" pitchFamily="18" charset="0"/>
                          </a:rPr>
                          <m:t>PUAN</m:t>
                        </m:r>
                        <m:r>
                          <m:rPr>
                            <m:nor/>
                          </m:rPr>
                          <a:rPr lang="tr-TR" sz="1400" dirty="0">
                            <a:solidFill>
                              <a:schemeClr val="tx1"/>
                            </a:solidFill>
                            <a:latin typeface="Times New Roman" pitchFamily="18" charset="0"/>
                            <a:cs typeface="Times New Roman" pitchFamily="18" charset="0"/>
                          </a:rPr>
                          <m:t>)</m:t>
                        </m:r>
                      </m:num>
                      <m:den>
                        <m:r>
                          <m:rPr>
                            <m:sty m:val="p"/>
                          </m:rPr>
                          <a:rPr lang="tr-TR" sz="1400" b="0" i="0" dirty="0" smtClean="0">
                            <a:solidFill>
                              <a:schemeClr val="tx1"/>
                            </a:solidFill>
                            <a:latin typeface="Cambria Math"/>
                            <a:cs typeface="Times New Roman" pitchFamily="18" charset="0"/>
                          </a:rPr>
                          <m:t>EN</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B</m:t>
                        </m:r>
                        <m:r>
                          <a:rPr lang="tr-TR" sz="1400" b="0" i="0" dirty="0" smtClean="0">
                            <a:solidFill>
                              <a:schemeClr val="tx1"/>
                            </a:solidFill>
                            <a:latin typeface="Cambria Math"/>
                            <a:cs typeface="Times New Roman" pitchFamily="18" charset="0"/>
                          </a:rPr>
                          <m:t>Ü</m:t>
                        </m:r>
                        <m:r>
                          <m:rPr>
                            <m:sty m:val="p"/>
                          </m:rPr>
                          <a:rPr lang="tr-TR" sz="1400" b="0" i="0" dirty="0" smtClean="0">
                            <a:solidFill>
                              <a:schemeClr val="tx1"/>
                            </a:solidFill>
                            <a:latin typeface="Cambria Math"/>
                            <a:cs typeface="Times New Roman" pitchFamily="18" charset="0"/>
                          </a:rPr>
                          <m:t>Y</m:t>
                        </m:r>
                        <m:r>
                          <a:rPr lang="tr-TR" sz="1400" b="0" i="0" dirty="0" smtClean="0">
                            <a:solidFill>
                              <a:schemeClr val="tx1"/>
                            </a:solidFill>
                            <a:latin typeface="Cambria Math"/>
                            <a:cs typeface="Times New Roman" pitchFamily="18" charset="0"/>
                          </a:rPr>
                          <m:t>Ü</m:t>
                        </m:r>
                        <m:r>
                          <m:rPr>
                            <m:sty m:val="p"/>
                          </m:rPr>
                          <a:rPr lang="tr-TR" sz="1400" b="0" i="0" dirty="0" smtClean="0">
                            <a:solidFill>
                              <a:schemeClr val="tx1"/>
                            </a:solidFill>
                            <a:latin typeface="Cambria Math"/>
                            <a:cs typeface="Times New Roman" pitchFamily="18" charset="0"/>
                          </a:rPr>
                          <m:t>K</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TOPLAM</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A</m:t>
                        </m:r>
                        <m:r>
                          <a:rPr lang="tr-TR" sz="1400" b="0" i="0" dirty="0" smtClean="0">
                            <a:solidFill>
                              <a:schemeClr val="tx1"/>
                            </a:solidFill>
                            <a:latin typeface="Cambria Math"/>
                            <a:cs typeface="Times New Roman" pitchFamily="18" charset="0"/>
                          </a:rPr>
                          <m:t>Ğ</m:t>
                        </m:r>
                        <m:r>
                          <m:rPr>
                            <m:sty m:val="p"/>
                          </m:rPr>
                          <a:rPr lang="tr-TR" sz="1400" b="0" i="0" dirty="0" smtClean="0">
                            <a:solidFill>
                              <a:schemeClr val="tx1"/>
                            </a:solidFill>
                            <a:latin typeface="Cambria Math"/>
                            <a:cs typeface="Times New Roman" pitchFamily="18" charset="0"/>
                          </a:rPr>
                          <m:t>IRLIKLI</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STANDART</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PUAN</m:t>
                        </m:r>
                        <m:r>
                          <a:rPr lang="tr-TR" sz="1400" b="0" i="0" dirty="0" smtClean="0">
                            <a:solidFill>
                              <a:schemeClr val="tx1"/>
                            </a:solidFill>
                            <a:latin typeface="Cambria Math"/>
                            <a:cs typeface="Times New Roman" pitchFamily="18" charset="0"/>
                          </a:rPr>
                          <m:t>−</m:t>
                        </m:r>
                        <m:r>
                          <m:rPr>
                            <m:sty m:val="p"/>
                          </m:rPr>
                          <a:rPr lang="tr-TR" sz="1400" b="0" i="0" dirty="0" smtClean="0">
                            <a:solidFill>
                              <a:schemeClr val="tx1"/>
                            </a:solidFill>
                            <a:latin typeface="Cambria Math"/>
                            <a:cs typeface="Times New Roman" pitchFamily="18" charset="0"/>
                          </a:rPr>
                          <m:t>EN</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K</m:t>
                        </m:r>
                        <m:r>
                          <a:rPr lang="tr-TR" sz="1400" b="0" i="0" dirty="0" smtClean="0">
                            <a:solidFill>
                              <a:schemeClr val="tx1"/>
                            </a:solidFill>
                            <a:latin typeface="Cambria Math"/>
                            <a:cs typeface="Times New Roman" pitchFamily="18" charset="0"/>
                          </a:rPr>
                          <m:t>ÜÇÜ</m:t>
                        </m:r>
                        <m:r>
                          <m:rPr>
                            <m:sty m:val="p"/>
                          </m:rPr>
                          <a:rPr lang="tr-TR" sz="1400" b="0" i="0" dirty="0" smtClean="0">
                            <a:solidFill>
                              <a:schemeClr val="tx1"/>
                            </a:solidFill>
                            <a:latin typeface="Cambria Math"/>
                            <a:cs typeface="Times New Roman" pitchFamily="18" charset="0"/>
                          </a:rPr>
                          <m:t>K</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TOPLAM</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A</m:t>
                        </m:r>
                        <m:r>
                          <a:rPr lang="tr-TR" sz="1400" b="0" i="0" dirty="0" smtClean="0">
                            <a:solidFill>
                              <a:schemeClr val="tx1"/>
                            </a:solidFill>
                            <a:latin typeface="Cambria Math"/>
                            <a:cs typeface="Times New Roman" pitchFamily="18" charset="0"/>
                          </a:rPr>
                          <m:t>Ğ</m:t>
                        </m:r>
                        <m:r>
                          <m:rPr>
                            <m:sty m:val="p"/>
                          </m:rPr>
                          <a:rPr lang="tr-TR" sz="1400" b="0" i="0" dirty="0" smtClean="0">
                            <a:solidFill>
                              <a:schemeClr val="tx1"/>
                            </a:solidFill>
                            <a:latin typeface="Cambria Math"/>
                            <a:cs typeface="Times New Roman" pitchFamily="18" charset="0"/>
                          </a:rPr>
                          <m:t>IRLIKLI</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STANDART</m:t>
                        </m:r>
                        <m:r>
                          <a:rPr lang="tr-TR" sz="1400" b="0" i="0" dirty="0" smtClean="0">
                            <a:solidFill>
                              <a:schemeClr val="tx1"/>
                            </a:solidFill>
                            <a:latin typeface="Cambria Math"/>
                            <a:cs typeface="Times New Roman" pitchFamily="18" charset="0"/>
                          </a:rPr>
                          <m:t> </m:t>
                        </m:r>
                        <m:r>
                          <m:rPr>
                            <m:sty m:val="p"/>
                          </m:rPr>
                          <a:rPr lang="tr-TR" sz="1400" b="0" i="0" dirty="0" smtClean="0">
                            <a:solidFill>
                              <a:schemeClr val="tx1"/>
                            </a:solidFill>
                            <a:latin typeface="Cambria Math"/>
                            <a:cs typeface="Times New Roman" pitchFamily="18" charset="0"/>
                          </a:rPr>
                          <m:t>PUAN</m:t>
                        </m:r>
                      </m:den>
                    </m:f>
                  </m:oMath>
                </a14:m>
                <a:endParaRPr lang="tr-TR" sz="1400" dirty="0" smtClean="0">
                  <a:solidFill>
                    <a:schemeClr val="tx1"/>
                  </a:solidFill>
                  <a:latin typeface="Times New Roman" pitchFamily="18" charset="0"/>
                  <a:cs typeface="Times New Roman" pitchFamily="18" charset="0"/>
                </a:endParaRPr>
              </a:p>
            </p:txBody>
          </p:sp>
        </mc:Choice>
        <mc:Fallback xmlns="">
          <p:sp>
            <p:nvSpPr>
              <p:cNvPr id="3" name="Metin kutusu 2"/>
              <p:cNvSpPr txBox="1">
                <a:spLocks noRot="1" noChangeAspect="1" noMove="1" noResize="1" noEditPoints="1" noAdjustHandles="1" noChangeArrowheads="1" noChangeShapeType="1" noTextEdit="1"/>
              </p:cNvSpPr>
              <p:nvPr/>
            </p:nvSpPr>
            <p:spPr>
              <a:xfrm>
                <a:off x="21261" y="908720"/>
                <a:ext cx="9036496" cy="3821559"/>
              </a:xfrm>
              <a:prstGeom prst="rect">
                <a:avLst/>
              </a:prstGeom>
              <a:blipFill rotWithShape="1">
                <a:blip r:embed="rId2"/>
                <a:stretch>
                  <a:fillRect l="-1011" t="-1276"/>
                </a:stretch>
              </a:blipFill>
            </p:spPr>
            <p:txBody>
              <a:bodyPr/>
              <a:lstStyle/>
              <a:p>
                <a:r>
                  <a:rPr lang="tr-TR">
                    <a:noFill/>
                  </a:rPr>
                  <a:t> </a:t>
                </a:r>
              </a:p>
            </p:txBody>
          </p:sp>
        </mc:Fallback>
      </mc:AlternateContent>
      <p:sp>
        <p:nvSpPr>
          <p:cNvPr id="4" name="Metin kutusu 3"/>
          <p:cNvSpPr txBox="1"/>
          <p:nvPr/>
        </p:nvSpPr>
        <p:spPr>
          <a:xfrm>
            <a:off x="1907704" y="5805264"/>
            <a:ext cx="5832648" cy="369332"/>
          </a:xfrm>
          <a:prstGeom prst="rect">
            <a:avLst/>
          </a:prstGeom>
          <a:noFill/>
        </p:spPr>
        <p:txBody>
          <a:bodyPr wrap="square" rtlCol="0">
            <a:spAutoFit/>
          </a:bodyPr>
          <a:lstStyle/>
          <a:p>
            <a:r>
              <a:rPr lang="tr-TR" dirty="0">
                <a:hlinkClick r:id="rId3"/>
              </a:rPr>
              <a:t>https://lgspuanhesaplama.net/</a:t>
            </a:r>
            <a:endParaRPr lang="tr-TR" dirty="0"/>
          </a:p>
        </p:txBody>
      </p:sp>
    </p:spTree>
    <p:extLst>
      <p:ext uri="{BB962C8B-B14F-4D97-AF65-F5344CB8AC3E}">
        <p14:creationId xmlns:p14="http://schemas.microsoft.com/office/powerpoint/2010/main" val="441706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Reis Mehmet\Desktop\Adsı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859264" cy="6525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744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 y="35834"/>
            <a:ext cx="9144000" cy="792088"/>
          </a:xfrm>
          <a:noFill/>
          <a:ln>
            <a:noFill/>
          </a:ln>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chemeClr val="tx1"/>
                </a:solidFill>
              </a:rPr>
              <a:t/>
            </a:r>
            <a:br>
              <a:rPr lang="tr-TR" sz="4000" b="1" dirty="0" smtClean="0">
                <a:ln w="18415" cmpd="sng">
                  <a:solidFill>
                    <a:srgbClr val="FFFFFF"/>
                  </a:solidFill>
                  <a:prstDash val="solid"/>
                </a:ln>
                <a:solidFill>
                  <a:schemeClr val="tx1"/>
                </a:solidFill>
              </a:rPr>
            </a:br>
            <a:r>
              <a:rPr lang="tr-TR" sz="4000" b="1" dirty="0">
                <a:ln w="18415" cmpd="sng">
                  <a:solidFill>
                    <a:srgbClr val="FFFFFF"/>
                  </a:solidFill>
                  <a:prstDash val="solid"/>
                </a:ln>
                <a:solidFill>
                  <a:schemeClr val="tx1"/>
                </a:solidFill>
              </a:rPr>
              <a:t/>
            </a:r>
            <a:br>
              <a:rPr lang="tr-TR" sz="4000" b="1" dirty="0">
                <a:ln w="18415" cmpd="sng">
                  <a:solidFill>
                    <a:srgbClr val="FFFFFF"/>
                  </a:solidFill>
                  <a:prstDash val="solid"/>
                </a:ln>
                <a:solidFill>
                  <a:schemeClr val="tx1"/>
                </a:solidFill>
              </a:rPr>
            </a:br>
            <a:r>
              <a:rPr lang="tr-TR" sz="3100" b="1" dirty="0" smtClean="0">
                <a:ln w="18415" cmpd="sng">
                  <a:solidFill>
                    <a:srgbClr val="FFFFFF"/>
                  </a:solidFill>
                  <a:prstDash val="solid"/>
                </a:ln>
                <a:solidFill>
                  <a:schemeClr val="tx1"/>
                </a:solidFill>
              </a:rPr>
              <a:t>SINAVLA ÖĞRENCİ ALAN LİSELERE TERCİH İŞLEMLERİ</a:t>
            </a:r>
            <a:r>
              <a:rPr lang="en-US" sz="3100" dirty="0">
                <a:solidFill>
                  <a:schemeClr val="tx1"/>
                </a:solidFill>
              </a:rPr>
              <a:t/>
            </a:r>
            <a:br>
              <a:rPr lang="en-US" sz="3100" dirty="0">
                <a:solidFill>
                  <a:schemeClr val="tx1"/>
                </a:solidFill>
              </a:rPr>
            </a:br>
            <a:endParaRPr lang="vi-VN" sz="3100" dirty="0">
              <a:solidFill>
                <a:schemeClr val="tx1"/>
              </a:solidFill>
            </a:endParaRPr>
          </a:p>
        </p:txBody>
      </p:sp>
      <p:sp>
        <p:nvSpPr>
          <p:cNvPr id="8" name="Title 13"/>
          <p:cNvSpPr txBox="1">
            <a:spLocks/>
          </p:cNvSpPr>
          <p:nvPr/>
        </p:nvSpPr>
        <p:spPr>
          <a:xfrm>
            <a:off x="251520" y="1196752"/>
            <a:ext cx="8694966" cy="4431983"/>
          </a:xfrm>
          <a:prstGeom prst="rect">
            <a:avLst/>
          </a:prstGeom>
        </p:spPr>
        <p:style>
          <a:lnRef idx="1">
            <a:schemeClr val="accent3"/>
          </a:lnRef>
          <a:fillRef idx="2">
            <a:schemeClr val="accent3"/>
          </a:fillRef>
          <a:effectRef idx="1">
            <a:schemeClr val="accent3"/>
          </a:effectRef>
          <a:fontRef idx="minor">
            <a:schemeClr val="dk1"/>
          </a:fontRef>
        </p:style>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742950" indent="-742950">
              <a:buFont typeface="Wingdings" pitchFamily="2" charset="2"/>
              <a:buChar char="Ø"/>
            </a:pPr>
            <a:r>
              <a:rPr lang="tr-TR" sz="4000" b="1" i="1" dirty="0" smtClean="0">
                <a:solidFill>
                  <a:schemeClr val="accent5">
                    <a:lumMod val="75000"/>
                  </a:schemeClr>
                </a:solidFill>
                <a:latin typeface="+mj-lt"/>
                <a:ea typeface="Roboto Condensed" panose="02000000000000000000" pitchFamily="2" charset="0"/>
              </a:rPr>
              <a:t>Sınavla öğrenci alan okullardan 5 tanesi tercih edilecektir.</a:t>
            </a:r>
          </a:p>
          <a:p>
            <a:pPr marL="742950" indent="-742950">
              <a:buFont typeface="Wingdings" pitchFamily="2" charset="2"/>
              <a:buChar char="Ø"/>
            </a:pPr>
            <a:r>
              <a:rPr lang="tr-TR" sz="4000" b="1" i="1" dirty="0" smtClean="0">
                <a:solidFill>
                  <a:schemeClr val="accent5">
                    <a:lumMod val="75000"/>
                  </a:schemeClr>
                </a:solidFill>
                <a:latin typeface="+mj-lt"/>
                <a:ea typeface="Roboto Condensed" panose="02000000000000000000" pitchFamily="2" charset="0"/>
              </a:rPr>
              <a:t>Öğrencinin adresine bakılmaksızın Türkiye ‘</a:t>
            </a:r>
            <a:r>
              <a:rPr lang="tr-TR" sz="4000" b="1" i="1" dirty="0" err="1" smtClean="0">
                <a:solidFill>
                  <a:schemeClr val="accent5">
                    <a:lumMod val="75000"/>
                  </a:schemeClr>
                </a:solidFill>
                <a:latin typeface="+mj-lt"/>
                <a:ea typeface="Roboto Condensed" panose="02000000000000000000" pitchFamily="2" charset="0"/>
              </a:rPr>
              <a:t>nin</a:t>
            </a:r>
            <a:r>
              <a:rPr lang="tr-TR" sz="4000" b="1" i="1" dirty="0" smtClean="0">
                <a:solidFill>
                  <a:schemeClr val="accent5">
                    <a:lumMod val="75000"/>
                  </a:schemeClr>
                </a:solidFill>
                <a:latin typeface="+mj-lt"/>
                <a:ea typeface="Roboto Condensed" panose="02000000000000000000" pitchFamily="2" charset="0"/>
              </a:rPr>
              <a:t> her yerindeki nitelikli okullar tercih edilebilir.</a:t>
            </a:r>
          </a:p>
          <a:p>
            <a:pPr marL="742950" indent="-742950">
              <a:buFont typeface="Wingdings" pitchFamily="2" charset="2"/>
              <a:buChar char="Ø"/>
            </a:pPr>
            <a:r>
              <a:rPr lang="tr-TR" sz="4000" b="1" i="1" dirty="0" smtClean="0">
                <a:solidFill>
                  <a:schemeClr val="accent5">
                    <a:lumMod val="75000"/>
                  </a:schemeClr>
                </a:solidFill>
                <a:latin typeface="+mj-lt"/>
                <a:ea typeface="Roboto Condensed" panose="02000000000000000000" pitchFamily="2" charset="0"/>
              </a:rPr>
              <a:t>Sınava girmeyen öğrenciler nitelikli okul tercihi yapamaz.</a:t>
            </a:r>
          </a:p>
        </p:txBody>
      </p:sp>
      <p:sp>
        <p:nvSpPr>
          <p:cNvPr id="5" name="Title 13"/>
          <p:cNvSpPr txBox="1">
            <a:spLocks/>
          </p:cNvSpPr>
          <p:nvPr/>
        </p:nvSpPr>
        <p:spPr>
          <a:xfrm>
            <a:off x="278070" y="5609263"/>
            <a:ext cx="8641866" cy="1107996"/>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2400" b="1" i="1" dirty="0" smtClean="0">
                <a:solidFill>
                  <a:schemeClr val="bg1"/>
                </a:solidFill>
                <a:latin typeface="+mj-lt"/>
                <a:ea typeface="Roboto Condensed" panose="02000000000000000000" pitchFamily="2" charset="0"/>
              </a:rPr>
              <a:t>Sınava giren öğrenciler; </a:t>
            </a:r>
            <a:r>
              <a:rPr lang="tr-TR" sz="2400" b="1" i="1" dirty="0" smtClean="0">
                <a:solidFill>
                  <a:schemeClr val="accent5">
                    <a:lumMod val="75000"/>
                  </a:schemeClr>
                </a:solidFill>
                <a:latin typeface="+mj-lt"/>
                <a:ea typeface="Roboto Condensed" panose="02000000000000000000" pitchFamily="2" charset="0"/>
              </a:rPr>
              <a:t>sınavsız öğrenci alan okullardan kendi evine en yakın olan 5 okul tercihi yapabilecek</a:t>
            </a:r>
            <a:r>
              <a:rPr lang="tr-TR" sz="4000" b="1" i="1" dirty="0" smtClean="0">
                <a:solidFill>
                  <a:schemeClr val="accent5">
                    <a:lumMod val="75000"/>
                  </a:schemeClr>
                </a:solidFill>
                <a:latin typeface="+mj-lt"/>
                <a:ea typeface="Roboto Condensed" panose="02000000000000000000" pitchFamily="2" charset="0"/>
              </a:rPr>
              <a:t>.</a:t>
            </a:r>
            <a:endParaRPr lang="en-US" sz="40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342315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924944"/>
            <a:ext cx="8229600" cy="1143000"/>
          </a:xfrm>
        </p:spPr>
        <p:txBody>
          <a:bodyPr/>
          <a:lstStyle/>
          <a:p>
            <a:r>
              <a:rPr lang="tr-TR" dirty="0" smtClean="0">
                <a:solidFill>
                  <a:srgbClr val="FF0000"/>
                </a:solidFill>
              </a:rPr>
              <a:t>2) YEREL YERLEŞTİRME</a:t>
            </a:r>
            <a:endParaRPr lang="tr-TR" dirty="0"/>
          </a:p>
        </p:txBody>
      </p:sp>
    </p:spTree>
    <p:extLst>
      <p:ext uri="{BB962C8B-B14F-4D97-AF65-F5344CB8AC3E}">
        <p14:creationId xmlns:p14="http://schemas.microsoft.com/office/powerpoint/2010/main" val="3992095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924944"/>
            <a:ext cx="8229600" cy="1143000"/>
          </a:xfrm>
        </p:spPr>
        <p:txBody>
          <a:bodyPr>
            <a:noAutofit/>
          </a:bodyPr>
          <a:lstStyle/>
          <a:p>
            <a:r>
              <a:rPr lang="tr-TR" sz="2800" dirty="0"/>
              <a:t>Yerel yerleştirme işlemleri okulların türü, kontenjanı ve konumuna göre il/ilçe milli eğitim müdürlüklerince oluşturulan ortaöğretim kayıt alanlarındaki okullara sırasıyla </a:t>
            </a:r>
            <a:r>
              <a:rPr lang="tr-TR" sz="2800" b="1" dirty="0">
                <a:solidFill>
                  <a:srgbClr val="FF0000"/>
                </a:solidFill>
              </a:rPr>
              <a:t>öğrencilerin ikamet adresleri, okul başarı puanının üstünlüğü ve okula özürsüz devamsızlık yapılan gün sayısının azlığı </a:t>
            </a:r>
            <a:r>
              <a:rPr lang="tr-TR" sz="2800" dirty="0"/>
              <a:t>kriterlerine göre yapılır. Değerlendirmede eşitlik olması durumunda sırasıyla; 8’inci, 7’nci ve 6’ncı sınıflardaki yılsonu başarı puanı üstünlüğüne bakılarak yerleştirme yapılır. </a:t>
            </a:r>
          </a:p>
        </p:txBody>
      </p:sp>
    </p:spTree>
    <p:extLst>
      <p:ext uri="{BB962C8B-B14F-4D97-AF65-F5344CB8AC3E}">
        <p14:creationId xmlns:p14="http://schemas.microsoft.com/office/powerpoint/2010/main" val="3338755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144000" cy="792088"/>
          </a:xfrm>
        </p:spPr>
        <p:style>
          <a:lnRef idx="1">
            <a:schemeClr val="accent5"/>
          </a:lnRef>
          <a:fillRef idx="3">
            <a:schemeClr val="accent5"/>
          </a:fillRef>
          <a:effectRef idx="2">
            <a:schemeClr val="accent5"/>
          </a:effectRef>
          <a:fontRef idx="minor">
            <a:schemeClr val="lt1"/>
          </a:fontRef>
        </p:style>
        <p:txBody>
          <a:bodyPr>
            <a:normAutofit/>
          </a:bodyPr>
          <a:lstStyle/>
          <a:p>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LİSELERE YERLEŞTİRME NASIL YAPILACAK?</a:t>
            </a:r>
            <a:endParaRPr lang="vi-VN" sz="4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5" name="Grup 14"/>
          <p:cNvGrpSpPr/>
          <p:nvPr/>
        </p:nvGrpSpPr>
        <p:grpSpPr>
          <a:xfrm>
            <a:off x="521551" y="3501009"/>
            <a:ext cx="2646293" cy="2475005"/>
            <a:chOff x="815458" y="3554010"/>
            <a:chExt cx="5304463" cy="2475005"/>
          </a:xfrm>
        </p:grpSpPr>
        <p:grpSp>
          <p:nvGrpSpPr>
            <p:cNvPr id="11" name="Group 10"/>
            <p:cNvGrpSpPr/>
            <p:nvPr/>
          </p:nvGrpSpPr>
          <p:grpSpPr>
            <a:xfrm>
              <a:off x="815458" y="3554010"/>
              <a:ext cx="5304463" cy="2475005"/>
              <a:chOff x="832683" y="2029327"/>
              <a:chExt cx="5304463" cy="1402370"/>
            </a:xfrm>
          </p:grpSpPr>
          <p:sp>
            <p:nvSpPr>
              <p:cNvPr id="12" name="Rectangle 11"/>
              <p:cNvSpPr/>
              <p:nvPr/>
            </p:nvSpPr>
            <p:spPr>
              <a:xfrm>
                <a:off x="832683" y="2029327"/>
                <a:ext cx="5263317" cy="140237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Rectangle 12"/>
              <p:cNvSpPr/>
              <p:nvPr/>
            </p:nvSpPr>
            <p:spPr>
              <a:xfrm>
                <a:off x="873829" y="2036812"/>
                <a:ext cx="5263317" cy="1390761"/>
              </a:xfrm>
              <a:prstGeom prst="rect">
                <a:avLst/>
              </a:prstGeom>
              <a:solidFill>
                <a:schemeClr val="accent2">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10" name="Rectangle 9"/>
            <p:cNvSpPr/>
            <p:nvPr/>
          </p:nvSpPr>
          <p:spPr>
            <a:xfrm>
              <a:off x="1464982" y="4058066"/>
              <a:ext cx="4294089" cy="1569660"/>
            </a:xfrm>
            <a:prstGeom prst="rect">
              <a:avLst/>
            </a:prstGeom>
          </p:spPr>
          <p:txBody>
            <a:bodyPr wrap="square">
              <a:spAutoFit/>
            </a:bodyPr>
            <a:lstStyle/>
            <a:p>
              <a:pPr algn="ctr"/>
              <a:r>
                <a:rPr lang="tr-TR" sz="3200" b="1" dirty="0" smtClean="0">
                  <a:solidFill>
                    <a:schemeClr val="bg1"/>
                  </a:solidFill>
                </a:rPr>
                <a:t>Merkezi Sınavla Yerleştirme</a:t>
              </a:r>
              <a:endParaRPr lang="en-US" sz="3200" b="1" i="1" dirty="0">
                <a:solidFill>
                  <a:schemeClr val="bg1"/>
                </a:solidFill>
              </a:endParaRPr>
            </a:p>
          </p:txBody>
        </p:sp>
      </p:grpSp>
      <p:sp>
        <p:nvSpPr>
          <p:cNvPr id="3" name="Metin kutusu 2"/>
          <p:cNvSpPr txBox="1"/>
          <p:nvPr/>
        </p:nvSpPr>
        <p:spPr>
          <a:xfrm>
            <a:off x="521550" y="2593068"/>
            <a:ext cx="2639919" cy="1985159"/>
          </a:xfrm>
          <a:prstGeom prst="rect">
            <a:avLst/>
          </a:prstGeom>
          <a:ln w="38100"/>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3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Sınav İle Öğrenci Alan Liseler</a:t>
            </a: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Metin kutusu 13"/>
          <p:cNvSpPr txBox="1"/>
          <p:nvPr/>
        </p:nvSpPr>
        <p:spPr>
          <a:xfrm>
            <a:off x="3167844" y="2564905"/>
            <a:ext cx="2700300" cy="1600438"/>
          </a:xfrm>
          <a:prstGeom prst="rect">
            <a:avLst/>
          </a:prstGeom>
          <a:ln w="38100"/>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Diğer Liseler</a:t>
            </a: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8" name="Metin kutusu 13"/>
          <p:cNvSpPr txBox="1"/>
          <p:nvPr/>
        </p:nvSpPr>
        <p:spPr>
          <a:xfrm>
            <a:off x="5891803" y="2593068"/>
            <a:ext cx="2507325" cy="1661993"/>
          </a:xfrm>
          <a:prstGeom prst="rect">
            <a:avLst/>
          </a:prstGeom>
          <a:ln w="38100"/>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Yetenek Sınavı İle Öğrenci Alan Liseler</a:t>
            </a: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6" name="Grup 15"/>
          <p:cNvGrpSpPr/>
          <p:nvPr/>
        </p:nvGrpSpPr>
        <p:grpSpPr>
          <a:xfrm>
            <a:off x="3167844" y="4039618"/>
            <a:ext cx="2723960" cy="1909663"/>
            <a:chOff x="6092448" y="3352026"/>
            <a:chExt cx="5326472" cy="2741270"/>
          </a:xfrm>
        </p:grpSpPr>
        <p:sp>
          <p:nvSpPr>
            <p:cNvPr id="9" name="Rectangle 8"/>
            <p:cNvSpPr/>
            <p:nvPr/>
          </p:nvSpPr>
          <p:spPr>
            <a:xfrm>
              <a:off x="6092448" y="3352026"/>
              <a:ext cx="5259765" cy="2741270"/>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Rectangle 4"/>
            <p:cNvSpPr/>
            <p:nvPr/>
          </p:nvSpPr>
          <p:spPr>
            <a:xfrm>
              <a:off x="6234345" y="3532502"/>
              <a:ext cx="5184575" cy="1839989"/>
            </a:xfrm>
            <a:prstGeom prst="rect">
              <a:avLst/>
            </a:prstGeom>
          </p:spPr>
          <p:txBody>
            <a:bodyPr wrap="square">
              <a:spAutoFit/>
            </a:bodyPr>
            <a:lstStyle/>
            <a:p>
              <a:pPr algn="ctr"/>
              <a:r>
                <a:rPr lang="tr-TR" sz="2800" b="1" dirty="0">
                  <a:solidFill>
                    <a:schemeClr val="bg1"/>
                  </a:solidFill>
                </a:rPr>
                <a:t>Eğitim Bölgesi ve </a:t>
              </a:r>
              <a:r>
                <a:rPr lang="tr-TR" sz="2800" b="1" dirty="0" smtClean="0">
                  <a:solidFill>
                    <a:schemeClr val="bg1"/>
                  </a:solidFill>
                </a:rPr>
                <a:t>Adrese Dayalı</a:t>
              </a:r>
            </a:p>
            <a:p>
              <a:pPr algn="ctr"/>
              <a:r>
                <a:rPr lang="tr-TR" sz="2800" b="1" dirty="0" smtClean="0">
                  <a:solidFill>
                    <a:schemeClr val="bg1"/>
                  </a:solidFill>
                </a:rPr>
                <a:t>Yerleştirme  </a:t>
              </a:r>
              <a:r>
                <a:rPr lang="tr-TR" sz="2800" b="1" dirty="0">
                  <a:solidFill>
                    <a:schemeClr val="bg1"/>
                  </a:solidFill>
                </a:rPr>
                <a:t>Sistemi</a:t>
              </a:r>
              <a:endParaRPr lang="en-US" sz="2800" b="1" dirty="0">
                <a:solidFill>
                  <a:schemeClr val="bg1"/>
                </a:solidFill>
              </a:endParaRPr>
            </a:p>
          </p:txBody>
        </p:sp>
      </p:grpSp>
      <p:grpSp>
        <p:nvGrpSpPr>
          <p:cNvPr id="19" name="Grup 15"/>
          <p:cNvGrpSpPr/>
          <p:nvPr/>
        </p:nvGrpSpPr>
        <p:grpSpPr>
          <a:xfrm>
            <a:off x="5868144" y="4039618"/>
            <a:ext cx="2538282" cy="1909661"/>
            <a:chOff x="6092448" y="3612522"/>
            <a:chExt cx="5290179" cy="2480774"/>
          </a:xfrm>
        </p:grpSpPr>
        <p:sp>
          <p:nvSpPr>
            <p:cNvPr id="20" name="Rectangle 8"/>
            <p:cNvSpPr/>
            <p:nvPr/>
          </p:nvSpPr>
          <p:spPr>
            <a:xfrm>
              <a:off x="6092448" y="3612522"/>
              <a:ext cx="5259765" cy="2480774"/>
            </a:xfrm>
            <a:prstGeom prst="rect">
              <a:avLst/>
            </a:prstGeom>
            <a:solidFill>
              <a:srgbClr val="8FAADC"/>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Rectangle 4"/>
            <p:cNvSpPr/>
            <p:nvPr/>
          </p:nvSpPr>
          <p:spPr>
            <a:xfrm>
              <a:off x="6198052" y="4123270"/>
              <a:ext cx="5184575" cy="1403381"/>
            </a:xfrm>
            <a:prstGeom prst="rect">
              <a:avLst/>
            </a:prstGeom>
          </p:spPr>
          <p:txBody>
            <a:bodyPr wrap="square">
              <a:spAutoFit/>
            </a:bodyPr>
            <a:lstStyle/>
            <a:p>
              <a:pPr algn="ctr"/>
              <a:r>
                <a:rPr lang="tr-TR" sz="2800" b="1" dirty="0" smtClean="0">
                  <a:solidFill>
                    <a:schemeClr val="bg1"/>
                  </a:solidFill>
                </a:rPr>
                <a:t>Güzel Sanatlar Lisesi </a:t>
              </a:r>
            </a:p>
            <a:p>
              <a:pPr algn="ctr"/>
              <a:r>
                <a:rPr lang="tr-TR" sz="2800" b="1" dirty="0" smtClean="0">
                  <a:solidFill>
                    <a:schemeClr val="bg1"/>
                  </a:solidFill>
                </a:rPr>
                <a:t>Spor Lisesi</a:t>
              </a:r>
              <a:endParaRPr lang="en-US" sz="2800" b="1" dirty="0">
                <a:solidFill>
                  <a:schemeClr val="bg1"/>
                </a:solidFill>
              </a:endParaRPr>
            </a:p>
          </p:txBody>
        </p:sp>
      </p:grpSp>
    </p:spTree>
    <p:extLst>
      <p:ext uri="{BB962C8B-B14F-4D97-AF65-F5344CB8AC3E}">
        <p14:creationId xmlns:p14="http://schemas.microsoft.com/office/powerpoint/2010/main" val="3205068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fltVal val="0"/>
                                          </p:val>
                                        </p:tav>
                                        <p:tav tm="100000">
                                          <p:val>
                                            <p:strVal val="#ppt_w"/>
                                          </p:val>
                                        </p:tav>
                                      </p:tavLst>
                                    </p:anim>
                                    <p:anim calcmode="lin" valueType="num">
                                      <p:cBhvr>
                                        <p:cTn id="15" dur="1000" fill="hold"/>
                                        <p:tgtEl>
                                          <p:spTgt spid="15"/>
                                        </p:tgtEl>
                                        <p:attrNameLst>
                                          <p:attrName>ppt_h</p:attrName>
                                        </p:attrNameLst>
                                      </p:cBhvr>
                                      <p:tavLst>
                                        <p:tav tm="0">
                                          <p:val>
                                            <p:fltVal val="0"/>
                                          </p:val>
                                        </p:tav>
                                        <p:tav tm="100000">
                                          <p:val>
                                            <p:strVal val="#ppt_h"/>
                                          </p:val>
                                        </p:tav>
                                      </p:tavLst>
                                    </p:anim>
                                    <p:anim calcmode="lin" valueType="num">
                                      <p:cBhvr>
                                        <p:cTn id="16" dur="1000" fill="hold"/>
                                        <p:tgtEl>
                                          <p:spTgt spid="15"/>
                                        </p:tgtEl>
                                        <p:attrNameLst>
                                          <p:attrName>style.rotation</p:attrName>
                                        </p:attrNameLst>
                                      </p:cBhvr>
                                      <p:tavLst>
                                        <p:tav tm="0">
                                          <p:val>
                                            <p:fltVal val="90"/>
                                          </p:val>
                                        </p:tav>
                                        <p:tav tm="100000">
                                          <p:val>
                                            <p:fltVal val="0"/>
                                          </p:val>
                                        </p:tav>
                                      </p:tavLst>
                                    </p:anim>
                                    <p:animEffect transition="in" filter="fade">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1000" fill="hold"/>
                                        <p:tgtEl>
                                          <p:spTgt spid="14"/>
                                        </p:tgtEl>
                                        <p:attrNameLst>
                                          <p:attrName>ppt_w</p:attrName>
                                        </p:attrNameLst>
                                      </p:cBhvr>
                                      <p:tavLst>
                                        <p:tav tm="0">
                                          <p:val>
                                            <p:fltVal val="0"/>
                                          </p:val>
                                        </p:tav>
                                        <p:tav tm="100000">
                                          <p:val>
                                            <p:strVal val="#ppt_w"/>
                                          </p:val>
                                        </p:tav>
                                      </p:tavLst>
                                    </p:anim>
                                    <p:anim calcmode="lin" valueType="num">
                                      <p:cBhvr>
                                        <p:cTn id="23" dur="1000" fill="hold"/>
                                        <p:tgtEl>
                                          <p:spTgt spid="14"/>
                                        </p:tgtEl>
                                        <p:attrNameLst>
                                          <p:attrName>ppt_h</p:attrName>
                                        </p:attrNameLst>
                                      </p:cBhvr>
                                      <p:tavLst>
                                        <p:tav tm="0">
                                          <p:val>
                                            <p:fltVal val="0"/>
                                          </p:val>
                                        </p:tav>
                                        <p:tav tm="100000">
                                          <p:val>
                                            <p:strVal val="#ppt_h"/>
                                          </p:val>
                                        </p:tav>
                                      </p:tavLst>
                                    </p:anim>
                                    <p:anim calcmode="lin" valueType="num">
                                      <p:cBhvr>
                                        <p:cTn id="24" dur="1000" fill="hold"/>
                                        <p:tgtEl>
                                          <p:spTgt spid="14"/>
                                        </p:tgtEl>
                                        <p:attrNameLst>
                                          <p:attrName>style.rotation</p:attrName>
                                        </p:attrNameLst>
                                      </p:cBhvr>
                                      <p:tavLst>
                                        <p:tav tm="0">
                                          <p:val>
                                            <p:fltVal val="90"/>
                                          </p:val>
                                        </p:tav>
                                        <p:tav tm="100000">
                                          <p:val>
                                            <p:fltVal val="0"/>
                                          </p:val>
                                        </p:tav>
                                      </p:tavLst>
                                    </p:anim>
                                    <p:animEffect transition="in" filter="fade">
                                      <p:cBhvr>
                                        <p:cTn id="25" dur="1000"/>
                                        <p:tgtEl>
                                          <p:spTgt spid="14"/>
                                        </p:tgtEl>
                                      </p:cBhvr>
                                    </p:animEffect>
                                  </p:childTnLst>
                                </p:cTn>
                              </p:par>
                            </p:childTnLst>
                          </p:cTn>
                        </p:par>
                        <p:par>
                          <p:cTn id="26" fill="hold">
                            <p:stCondLst>
                              <p:cond delay="1000"/>
                            </p:stCondLst>
                            <p:childTnLst>
                              <p:par>
                                <p:cTn id="27" presetID="31" presetClass="entr" presetSubtype="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fltVal val="0"/>
                                          </p:val>
                                        </p:tav>
                                        <p:tav tm="100000">
                                          <p:val>
                                            <p:strVal val="#ppt_w"/>
                                          </p:val>
                                        </p:tav>
                                      </p:tavLst>
                                    </p:anim>
                                    <p:anim calcmode="lin" valueType="num">
                                      <p:cBhvr>
                                        <p:cTn id="30" dur="1000" fill="hold"/>
                                        <p:tgtEl>
                                          <p:spTgt spid="16"/>
                                        </p:tgtEl>
                                        <p:attrNameLst>
                                          <p:attrName>ppt_h</p:attrName>
                                        </p:attrNameLst>
                                      </p:cBhvr>
                                      <p:tavLst>
                                        <p:tav tm="0">
                                          <p:val>
                                            <p:fltVal val="0"/>
                                          </p:val>
                                        </p:tav>
                                        <p:tav tm="100000">
                                          <p:val>
                                            <p:strVal val="#ppt_h"/>
                                          </p:val>
                                        </p:tav>
                                      </p:tavLst>
                                    </p:anim>
                                    <p:anim calcmode="lin" valueType="num">
                                      <p:cBhvr>
                                        <p:cTn id="31" dur="1000" fill="hold"/>
                                        <p:tgtEl>
                                          <p:spTgt spid="16"/>
                                        </p:tgtEl>
                                        <p:attrNameLst>
                                          <p:attrName>style.rotation</p:attrName>
                                        </p:attrNameLst>
                                      </p:cBhvr>
                                      <p:tavLst>
                                        <p:tav tm="0">
                                          <p:val>
                                            <p:fltVal val="90"/>
                                          </p:val>
                                        </p:tav>
                                        <p:tav tm="100000">
                                          <p:val>
                                            <p:fltVal val="0"/>
                                          </p:val>
                                        </p:tav>
                                      </p:tavLst>
                                    </p:anim>
                                    <p:animEffect transition="in" filter="fade">
                                      <p:cBhvr>
                                        <p:cTn id="32" dur="1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1000" fill="hold"/>
                                        <p:tgtEl>
                                          <p:spTgt spid="18"/>
                                        </p:tgtEl>
                                        <p:attrNameLst>
                                          <p:attrName>ppt_w</p:attrName>
                                        </p:attrNameLst>
                                      </p:cBhvr>
                                      <p:tavLst>
                                        <p:tav tm="0">
                                          <p:val>
                                            <p:fltVal val="0"/>
                                          </p:val>
                                        </p:tav>
                                        <p:tav tm="100000">
                                          <p:val>
                                            <p:strVal val="#ppt_w"/>
                                          </p:val>
                                        </p:tav>
                                      </p:tavLst>
                                    </p:anim>
                                    <p:anim calcmode="lin" valueType="num">
                                      <p:cBhvr>
                                        <p:cTn id="38" dur="1000" fill="hold"/>
                                        <p:tgtEl>
                                          <p:spTgt spid="18"/>
                                        </p:tgtEl>
                                        <p:attrNameLst>
                                          <p:attrName>ppt_h</p:attrName>
                                        </p:attrNameLst>
                                      </p:cBhvr>
                                      <p:tavLst>
                                        <p:tav tm="0">
                                          <p:val>
                                            <p:fltVal val="0"/>
                                          </p:val>
                                        </p:tav>
                                        <p:tav tm="100000">
                                          <p:val>
                                            <p:strVal val="#ppt_h"/>
                                          </p:val>
                                        </p:tav>
                                      </p:tavLst>
                                    </p:anim>
                                    <p:anim calcmode="lin" valueType="num">
                                      <p:cBhvr>
                                        <p:cTn id="39" dur="1000" fill="hold"/>
                                        <p:tgtEl>
                                          <p:spTgt spid="18"/>
                                        </p:tgtEl>
                                        <p:attrNameLst>
                                          <p:attrName>style.rotation</p:attrName>
                                        </p:attrNameLst>
                                      </p:cBhvr>
                                      <p:tavLst>
                                        <p:tav tm="0">
                                          <p:val>
                                            <p:fltVal val="90"/>
                                          </p:val>
                                        </p:tav>
                                        <p:tav tm="100000">
                                          <p:val>
                                            <p:fltVal val="0"/>
                                          </p:val>
                                        </p:tav>
                                      </p:tavLst>
                                    </p:anim>
                                    <p:animEffect transition="in" filter="fade">
                                      <p:cBhvr>
                                        <p:cTn id="40" dur="1000"/>
                                        <p:tgtEl>
                                          <p:spTgt spid="18"/>
                                        </p:tgtEl>
                                      </p:cBhvr>
                                    </p:animEffect>
                                  </p:childTnLst>
                                </p:cTn>
                              </p:par>
                            </p:childTnLst>
                          </p:cTn>
                        </p:par>
                        <p:par>
                          <p:cTn id="41" fill="hold">
                            <p:stCondLst>
                              <p:cond delay="1000"/>
                            </p:stCondLst>
                            <p:childTnLst>
                              <p:par>
                                <p:cTn id="42" presetID="31" presetClass="entr" presetSubtype="0"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1000" fill="hold"/>
                                        <p:tgtEl>
                                          <p:spTgt spid="19"/>
                                        </p:tgtEl>
                                        <p:attrNameLst>
                                          <p:attrName>ppt_w</p:attrName>
                                        </p:attrNameLst>
                                      </p:cBhvr>
                                      <p:tavLst>
                                        <p:tav tm="0">
                                          <p:val>
                                            <p:fltVal val="0"/>
                                          </p:val>
                                        </p:tav>
                                        <p:tav tm="100000">
                                          <p:val>
                                            <p:strVal val="#ppt_w"/>
                                          </p:val>
                                        </p:tav>
                                      </p:tavLst>
                                    </p:anim>
                                    <p:anim calcmode="lin" valueType="num">
                                      <p:cBhvr>
                                        <p:cTn id="45" dur="1000" fill="hold"/>
                                        <p:tgtEl>
                                          <p:spTgt spid="19"/>
                                        </p:tgtEl>
                                        <p:attrNameLst>
                                          <p:attrName>ppt_h</p:attrName>
                                        </p:attrNameLst>
                                      </p:cBhvr>
                                      <p:tavLst>
                                        <p:tav tm="0">
                                          <p:val>
                                            <p:fltVal val="0"/>
                                          </p:val>
                                        </p:tav>
                                        <p:tav tm="100000">
                                          <p:val>
                                            <p:strVal val="#ppt_h"/>
                                          </p:val>
                                        </p:tav>
                                      </p:tavLst>
                                    </p:anim>
                                    <p:anim calcmode="lin" valueType="num">
                                      <p:cBhvr>
                                        <p:cTn id="46" dur="1000" fill="hold"/>
                                        <p:tgtEl>
                                          <p:spTgt spid="19"/>
                                        </p:tgtEl>
                                        <p:attrNameLst>
                                          <p:attrName>style.rotation</p:attrName>
                                        </p:attrNameLst>
                                      </p:cBhvr>
                                      <p:tavLst>
                                        <p:tav tm="0">
                                          <p:val>
                                            <p:fltVal val="90"/>
                                          </p:val>
                                        </p:tav>
                                        <p:tav tm="100000">
                                          <p:val>
                                            <p:fltVal val="0"/>
                                          </p:val>
                                        </p:tav>
                                      </p:tavLst>
                                    </p:anim>
                                    <p:animEffect transition="in" filter="fade">
                                      <p:cBhvr>
                                        <p:cTn id="4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ikdörtgen 45"/>
          <p:cNvSpPr/>
          <p:nvPr/>
        </p:nvSpPr>
        <p:spPr>
          <a:xfrm>
            <a:off x="197514" y="1484784"/>
            <a:ext cx="3240360" cy="4896544"/>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1"/>
          <p:cNvSpPr>
            <a:spLocks noGrp="1"/>
          </p:cNvSpPr>
          <p:nvPr>
            <p:ph type="title"/>
          </p:nvPr>
        </p:nvSpPr>
        <p:spPr>
          <a:xfrm>
            <a:off x="0" y="0"/>
            <a:ext cx="9144000" cy="1196752"/>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YEREL YERLEŞTİRMEDE KAÇ OKUL TERCİH EDİLECEK?</a:t>
            </a:r>
            <a:r>
              <a:rPr lang="en-US" dirty="0"/>
              <a:t/>
            </a:r>
            <a:br>
              <a:rPr lang="en-US" dirty="0"/>
            </a:br>
            <a:endParaRPr lang="vi-VN" dirty="0"/>
          </a:p>
        </p:txBody>
      </p:sp>
      <p:sp>
        <p:nvSpPr>
          <p:cNvPr id="8" name="Title 13"/>
          <p:cNvSpPr txBox="1">
            <a:spLocks/>
          </p:cNvSpPr>
          <p:nvPr/>
        </p:nvSpPr>
        <p:spPr>
          <a:xfrm>
            <a:off x="3599892" y="1732168"/>
            <a:ext cx="5184576" cy="4185761"/>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buFont typeface="Wingdings" pitchFamily="2" charset="2"/>
              <a:buChar char="Ø"/>
            </a:pPr>
            <a:r>
              <a:rPr lang="tr-TR" sz="2400" b="1" i="1" dirty="0" smtClean="0">
                <a:solidFill>
                  <a:schemeClr val="accent5">
                    <a:lumMod val="75000"/>
                  </a:schemeClr>
                </a:solidFill>
                <a:latin typeface="+mj-lt"/>
                <a:ea typeface="Roboto Condensed" panose="02000000000000000000" pitchFamily="2" charset="0"/>
              </a:rPr>
              <a:t>Yerel yerleştirme tercih yaparken en fazla 5 okul yazılabilir.</a:t>
            </a:r>
          </a:p>
          <a:p>
            <a:pPr>
              <a:buFont typeface="Wingdings" pitchFamily="2" charset="2"/>
              <a:buChar char="Ø"/>
            </a:pPr>
            <a:r>
              <a:rPr lang="tr-TR" sz="2400" b="1" i="1" dirty="0" smtClean="0">
                <a:solidFill>
                  <a:schemeClr val="accent5">
                    <a:lumMod val="75000"/>
                  </a:schemeClr>
                </a:solidFill>
                <a:latin typeface="+mj-lt"/>
                <a:ea typeface="Roboto Condensed" panose="02000000000000000000" pitchFamily="2" charset="0"/>
              </a:rPr>
              <a:t>Yerel tercihlerde yazılan ilk 3 okul kendi adres bölgemizden olmak zorundadır.</a:t>
            </a:r>
          </a:p>
          <a:p>
            <a:pPr>
              <a:buFont typeface="Wingdings" pitchFamily="2" charset="2"/>
              <a:buChar char="Ø"/>
            </a:pPr>
            <a:r>
              <a:rPr lang="tr-TR" sz="2400" b="1" i="1" dirty="0" smtClean="0">
                <a:solidFill>
                  <a:schemeClr val="accent5">
                    <a:lumMod val="75000"/>
                  </a:schemeClr>
                </a:solidFill>
                <a:latin typeface="+mj-lt"/>
                <a:ea typeface="Roboto Condensed" panose="02000000000000000000" pitchFamily="2" charset="0"/>
              </a:rPr>
              <a:t>Üç okuldan fazla okul tercihi yapıldığı halde tercih edilen en az iki farklı lise türü bulunmalıdır. </a:t>
            </a:r>
          </a:p>
          <a:p>
            <a:pPr>
              <a:buFont typeface="Wingdings" pitchFamily="2" charset="2"/>
              <a:buChar char="Ø"/>
            </a:pPr>
            <a:r>
              <a:rPr lang="tr-TR" sz="2400" b="1" i="1" dirty="0" smtClean="0">
                <a:solidFill>
                  <a:schemeClr val="accent5">
                    <a:lumMod val="75000"/>
                  </a:schemeClr>
                </a:solidFill>
                <a:latin typeface="+mj-lt"/>
                <a:ea typeface="Roboto Condensed" panose="02000000000000000000" pitchFamily="2" charset="0"/>
              </a:rPr>
              <a:t>4. ve 5. tercihler komşu kayıt alanı ya da kayıt dışı alandaki okullardan yazılabilir. </a:t>
            </a:r>
          </a:p>
        </p:txBody>
      </p:sp>
    </p:spTree>
    <p:extLst>
      <p:ext uri="{BB962C8B-B14F-4D97-AF65-F5344CB8AC3E}">
        <p14:creationId xmlns:p14="http://schemas.microsoft.com/office/powerpoint/2010/main" val="1018088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1000" fill="hold"/>
                                        <p:tgtEl>
                                          <p:spTgt spid="46"/>
                                        </p:tgtEl>
                                        <p:attrNameLst>
                                          <p:attrName>ppt_w</p:attrName>
                                        </p:attrNameLst>
                                      </p:cBhvr>
                                      <p:tavLst>
                                        <p:tav tm="0">
                                          <p:val>
                                            <p:fltVal val="0"/>
                                          </p:val>
                                        </p:tav>
                                        <p:tav tm="100000">
                                          <p:val>
                                            <p:strVal val="#ppt_w"/>
                                          </p:val>
                                        </p:tav>
                                      </p:tavLst>
                                    </p:anim>
                                    <p:anim calcmode="lin" valueType="num">
                                      <p:cBhvr>
                                        <p:cTn id="8" dur="1000" fill="hold"/>
                                        <p:tgtEl>
                                          <p:spTgt spid="46"/>
                                        </p:tgtEl>
                                        <p:attrNameLst>
                                          <p:attrName>ppt_h</p:attrName>
                                        </p:attrNameLst>
                                      </p:cBhvr>
                                      <p:tavLst>
                                        <p:tav tm="0">
                                          <p:val>
                                            <p:fltVal val="0"/>
                                          </p:val>
                                        </p:tav>
                                        <p:tav tm="100000">
                                          <p:val>
                                            <p:strVal val="#ppt_h"/>
                                          </p:val>
                                        </p:tav>
                                      </p:tavLst>
                                    </p:anim>
                                    <p:anim calcmode="lin" valueType="num">
                                      <p:cBhvr>
                                        <p:cTn id="9" dur="1000" fill="hold"/>
                                        <p:tgtEl>
                                          <p:spTgt spid="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060848"/>
            <a:ext cx="8229600" cy="1143000"/>
          </a:xfrm>
        </p:spPr>
        <p:txBody>
          <a:bodyPr>
            <a:normAutofit fontScale="90000"/>
          </a:bodyPr>
          <a:lstStyle/>
          <a:p>
            <a:r>
              <a:rPr lang="tr-TR" dirty="0" smtClean="0">
                <a:solidFill>
                  <a:srgbClr val="FF0000"/>
                </a:solidFill>
              </a:rPr>
              <a:t>3) YETENEK SINAVI İLE ÖĞRENCİ ALAN KURUMLARA YERLEŞME</a:t>
            </a:r>
            <a:endParaRPr lang="tr-TR" dirty="0"/>
          </a:p>
        </p:txBody>
      </p:sp>
    </p:spTree>
    <p:extLst>
      <p:ext uri="{BB962C8B-B14F-4D97-AF65-F5344CB8AC3E}">
        <p14:creationId xmlns:p14="http://schemas.microsoft.com/office/powerpoint/2010/main" val="320722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964488" cy="792088"/>
          </a:xfrm>
          <a:ln>
            <a:noFill/>
          </a:ln>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GÜZEL SANATLAR LİSESİNE YERLEŞTİRME NASIL OLACAK?</a:t>
            </a:r>
            <a:r>
              <a:rPr lang="en-US" dirty="0"/>
              <a:t/>
            </a:r>
            <a:br>
              <a:rPr lang="en-US" dirty="0"/>
            </a:br>
            <a:endParaRPr lang="vi-VN" dirty="0"/>
          </a:p>
        </p:txBody>
      </p:sp>
      <p:sp>
        <p:nvSpPr>
          <p:cNvPr id="5" name="Title 13"/>
          <p:cNvSpPr txBox="1">
            <a:spLocks/>
          </p:cNvSpPr>
          <p:nvPr/>
        </p:nvSpPr>
        <p:spPr>
          <a:xfrm>
            <a:off x="4626006" y="1002794"/>
            <a:ext cx="3726414" cy="5663089"/>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buFont typeface="Wingdings" pitchFamily="2" charset="2"/>
              <a:buChar char="Ø"/>
            </a:pPr>
            <a:r>
              <a:rPr lang="tr-TR" b="1" i="1" dirty="0" smtClean="0">
                <a:solidFill>
                  <a:schemeClr val="accent5">
                    <a:lumMod val="75000"/>
                  </a:schemeClr>
                </a:solidFill>
                <a:latin typeface="+mj-lt"/>
                <a:ea typeface="Roboto Condensed" panose="02000000000000000000" pitchFamily="2" charset="0"/>
              </a:rPr>
              <a:t>Güzel Sanatlar lisesinde </a:t>
            </a:r>
            <a:r>
              <a:rPr lang="tr-TR" b="1" i="1" u="sng" dirty="0" smtClean="0">
                <a:solidFill>
                  <a:srgbClr val="FF0000"/>
                </a:solidFill>
                <a:latin typeface="+mj-lt"/>
                <a:ea typeface="Roboto Condensed" panose="02000000000000000000" pitchFamily="2" charset="0"/>
              </a:rPr>
              <a:t>Resim</a:t>
            </a:r>
            <a:r>
              <a:rPr lang="tr-TR" b="1" i="1" dirty="0" smtClean="0">
                <a:solidFill>
                  <a:schemeClr val="accent5">
                    <a:lumMod val="75000"/>
                  </a:schemeClr>
                </a:solidFill>
                <a:latin typeface="+mj-lt"/>
                <a:ea typeface="Roboto Condensed" panose="02000000000000000000" pitchFamily="2" charset="0"/>
              </a:rPr>
              <a:t> ve </a:t>
            </a:r>
            <a:r>
              <a:rPr lang="tr-TR" b="1" i="1" u="sng" dirty="0" smtClean="0">
                <a:solidFill>
                  <a:srgbClr val="FF0000"/>
                </a:solidFill>
                <a:latin typeface="+mj-lt"/>
                <a:ea typeface="Roboto Condensed" panose="02000000000000000000" pitchFamily="2" charset="0"/>
              </a:rPr>
              <a:t>Müzik</a:t>
            </a:r>
            <a:r>
              <a:rPr lang="tr-TR" b="1" i="1" dirty="0" smtClean="0">
                <a:solidFill>
                  <a:schemeClr val="accent5">
                    <a:lumMod val="75000"/>
                  </a:schemeClr>
                </a:solidFill>
                <a:latin typeface="+mj-lt"/>
                <a:ea typeface="Roboto Condensed" panose="02000000000000000000" pitchFamily="2" charset="0"/>
              </a:rPr>
              <a:t> olmak  üzere iki bölüm vardır.</a:t>
            </a:r>
          </a:p>
          <a:p>
            <a:r>
              <a:rPr lang="tr-TR" b="1" i="1" dirty="0" smtClean="0">
                <a:solidFill>
                  <a:schemeClr val="accent5">
                    <a:lumMod val="75000"/>
                  </a:schemeClr>
                </a:solidFill>
                <a:latin typeface="+mj-lt"/>
                <a:ea typeface="Roboto Condensed" panose="02000000000000000000" pitchFamily="2" charset="0"/>
              </a:rPr>
              <a:t> </a:t>
            </a:r>
          </a:p>
          <a:p>
            <a:pPr algn="just">
              <a:buFont typeface="Wingdings" pitchFamily="2" charset="2"/>
              <a:buChar char="Ø"/>
            </a:pPr>
            <a:r>
              <a:rPr lang="tr-TR" b="1" i="1" dirty="0" smtClean="0">
                <a:solidFill>
                  <a:schemeClr val="accent5">
                    <a:lumMod val="75000"/>
                  </a:schemeClr>
                </a:solidFill>
                <a:latin typeface="+mj-lt"/>
                <a:ea typeface="Roboto Condensed" panose="02000000000000000000" pitchFamily="2" charset="0"/>
              </a:rPr>
              <a:t>Güzel Sanatlar Lisesi kendi yaptığı yetenek sınavı sonucunda öğrenci almaktadır</a:t>
            </a:r>
            <a:r>
              <a:rPr lang="tr-TR" sz="3600" b="1" i="1" dirty="0" smtClean="0">
                <a:solidFill>
                  <a:schemeClr val="accent5">
                    <a:lumMod val="75000"/>
                  </a:schemeClr>
                </a:solidFill>
                <a:latin typeface="+mj-lt"/>
                <a:ea typeface="Roboto Condensed" panose="02000000000000000000" pitchFamily="2" charset="0"/>
              </a:rPr>
              <a:t>.</a:t>
            </a:r>
          </a:p>
          <a:p>
            <a:endParaRPr lang="tr-TR" sz="3600" b="1" i="1" dirty="0">
              <a:solidFill>
                <a:schemeClr val="accent5">
                  <a:lumMod val="75000"/>
                </a:schemeClr>
              </a:solidFill>
              <a:latin typeface="+mj-lt"/>
              <a:ea typeface="Roboto Condensed" panose="02000000000000000000" pitchFamily="2" charset="0"/>
            </a:endParaRPr>
          </a:p>
        </p:txBody>
      </p:sp>
      <p:pic>
        <p:nvPicPr>
          <p:cNvPr id="1029" name="Picture 5" descr="C:\Users\ASUS PC\Desktop\20130424162305476.jpg"/>
          <p:cNvPicPr>
            <a:picLocks noChangeAspect="1" noChangeArrowheads="1"/>
          </p:cNvPicPr>
          <p:nvPr/>
        </p:nvPicPr>
        <p:blipFill>
          <a:blip r:embed="rId2" cstate="print"/>
          <a:srcRect/>
          <a:stretch>
            <a:fillRect/>
          </a:stretch>
        </p:blipFill>
        <p:spPr bwMode="auto">
          <a:xfrm>
            <a:off x="305526" y="1556792"/>
            <a:ext cx="4180234" cy="4032448"/>
          </a:xfrm>
          <a:prstGeom prst="rect">
            <a:avLst/>
          </a:prstGeom>
          <a:noFill/>
        </p:spPr>
      </p:pic>
    </p:spTree>
    <p:extLst>
      <p:ext uri="{BB962C8B-B14F-4D97-AF65-F5344CB8AC3E}">
        <p14:creationId xmlns:p14="http://schemas.microsoft.com/office/powerpoint/2010/main" val="1498844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792088"/>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SPOR LİSESİNE YERLEŞTİRME NASIL OLACAK?</a:t>
            </a:r>
            <a:r>
              <a:rPr lang="en-US" dirty="0"/>
              <a:t/>
            </a:r>
            <a:br>
              <a:rPr lang="en-US" dirty="0"/>
            </a:br>
            <a:endParaRPr lang="vi-VN" dirty="0"/>
          </a:p>
        </p:txBody>
      </p:sp>
      <p:sp>
        <p:nvSpPr>
          <p:cNvPr id="5" name="Title 13"/>
          <p:cNvSpPr txBox="1">
            <a:spLocks/>
          </p:cNvSpPr>
          <p:nvPr/>
        </p:nvSpPr>
        <p:spPr>
          <a:xfrm>
            <a:off x="197514" y="1145650"/>
            <a:ext cx="8262918" cy="3139321"/>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buFont typeface="Wingdings" pitchFamily="2" charset="2"/>
              <a:buChar char="Ø"/>
            </a:pPr>
            <a:r>
              <a:rPr lang="tr-TR" b="1" i="1" dirty="0" smtClean="0">
                <a:solidFill>
                  <a:schemeClr val="accent5">
                    <a:lumMod val="75000"/>
                  </a:schemeClr>
                </a:solidFill>
                <a:latin typeface="+mj-lt"/>
                <a:ea typeface="Roboto Condensed" panose="02000000000000000000" pitchFamily="2" charset="0"/>
              </a:rPr>
              <a:t>Spor lisesi adrese dayalı olmaksızın başvuran öğrenciler arasından kendi yaptığı yetenek sınavı ile öğrenci seçmektedir. </a:t>
            </a:r>
          </a:p>
          <a:p>
            <a:pPr algn="just">
              <a:buFont typeface="Wingdings" pitchFamily="2" charset="2"/>
              <a:buChar char="Ø"/>
            </a:pPr>
            <a:r>
              <a:rPr lang="tr-TR" b="1" i="1" dirty="0" smtClean="0">
                <a:solidFill>
                  <a:schemeClr val="accent5">
                    <a:lumMod val="75000"/>
                  </a:schemeClr>
                </a:solidFill>
                <a:latin typeface="+mj-lt"/>
                <a:ea typeface="Roboto Condensed" panose="02000000000000000000" pitchFamily="2" charset="0"/>
              </a:rPr>
              <a:t>Yetenek Sınavı içeriği komisyon tarafından her yıl sınavdan önce belirlenmektedir.</a:t>
            </a:r>
          </a:p>
          <a:p>
            <a:endParaRPr lang="tr-TR" sz="3600" b="1" i="1" dirty="0">
              <a:solidFill>
                <a:schemeClr val="accent5">
                  <a:lumMod val="75000"/>
                </a:schemeClr>
              </a:solidFill>
              <a:latin typeface="+mj-lt"/>
              <a:ea typeface="Roboto Condensed" panose="02000000000000000000" pitchFamily="2" charset="0"/>
            </a:endParaRPr>
          </a:p>
        </p:txBody>
      </p:sp>
      <p:pic>
        <p:nvPicPr>
          <p:cNvPr id="2068" name="Picture 20"/>
          <p:cNvPicPr>
            <a:picLocks noChangeAspect="1" noChangeArrowheads="1"/>
          </p:cNvPicPr>
          <p:nvPr/>
        </p:nvPicPr>
        <p:blipFill>
          <a:blip r:embed="rId2" cstate="print"/>
          <a:srcRect/>
          <a:stretch>
            <a:fillRect/>
          </a:stretch>
        </p:blipFill>
        <p:spPr bwMode="auto">
          <a:xfrm>
            <a:off x="4842030" y="3573016"/>
            <a:ext cx="4301970" cy="3284984"/>
          </a:xfrm>
          <a:prstGeom prst="rect">
            <a:avLst/>
          </a:prstGeom>
          <a:noFill/>
          <a:ln w="9525">
            <a:noFill/>
            <a:miter lim="800000"/>
            <a:headEnd/>
            <a:tailEnd/>
          </a:ln>
        </p:spPr>
      </p:pic>
      <p:pic>
        <p:nvPicPr>
          <p:cNvPr id="2069" name="Picture 21"/>
          <p:cNvPicPr>
            <a:picLocks noChangeAspect="1" noChangeArrowheads="1"/>
          </p:cNvPicPr>
          <p:nvPr/>
        </p:nvPicPr>
        <p:blipFill>
          <a:blip r:embed="rId3" cstate="print"/>
          <a:srcRect/>
          <a:stretch>
            <a:fillRect/>
          </a:stretch>
        </p:blipFill>
        <p:spPr bwMode="auto">
          <a:xfrm>
            <a:off x="0" y="4161860"/>
            <a:ext cx="4722019" cy="2696140"/>
          </a:xfrm>
          <a:prstGeom prst="rect">
            <a:avLst/>
          </a:prstGeom>
          <a:noFill/>
          <a:ln w="9525">
            <a:noFill/>
            <a:miter lim="800000"/>
            <a:headEnd/>
            <a:tailEnd/>
          </a:ln>
        </p:spPr>
      </p:pic>
    </p:spTree>
    <p:extLst>
      <p:ext uri="{BB962C8B-B14F-4D97-AF65-F5344CB8AC3E}">
        <p14:creationId xmlns:p14="http://schemas.microsoft.com/office/powerpoint/2010/main" val="91643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420888"/>
            <a:ext cx="8229600" cy="1143000"/>
          </a:xfrm>
        </p:spPr>
        <p:txBody>
          <a:bodyPr>
            <a:normAutofit/>
          </a:bodyPr>
          <a:lstStyle/>
          <a:p>
            <a:r>
              <a:rPr lang="tr-TR" dirty="0" smtClean="0">
                <a:solidFill>
                  <a:srgbClr val="FF0000"/>
                </a:solidFill>
              </a:rPr>
              <a:t>1) MERKEZİ SINAV İLE YERLEŞME</a:t>
            </a:r>
            <a:endParaRPr lang="tr-TR" dirty="0">
              <a:solidFill>
                <a:srgbClr val="FF0000"/>
              </a:solidFill>
            </a:endParaRPr>
          </a:p>
        </p:txBody>
      </p:sp>
    </p:spTree>
    <p:extLst>
      <p:ext uri="{BB962C8B-B14F-4D97-AF65-F5344CB8AC3E}">
        <p14:creationId xmlns:p14="http://schemas.microsoft.com/office/powerpoint/2010/main" val="805091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0" y="512738"/>
            <a:ext cx="9144000" cy="720080"/>
          </a:xfrm>
          <a:noFill/>
          <a:ln>
            <a:noFill/>
          </a:ln>
        </p:spPr>
        <p:style>
          <a:lnRef idx="1">
            <a:schemeClr val="accent5"/>
          </a:lnRef>
          <a:fillRef idx="3">
            <a:schemeClr val="accent5"/>
          </a:fillRef>
          <a:effectRef idx="2">
            <a:schemeClr val="accent5"/>
          </a:effectRef>
          <a:fontRef idx="minor">
            <a:schemeClr val="lt1"/>
          </a:fontRef>
        </p:style>
        <p:txBody>
          <a:bodyPr>
            <a:noAutofit/>
          </a:bodyPr>
          <a:lstStyle/>
          <a:p>
            <a:pPr algn="ctr"/>
            <a:r>
              <a:rPr lang="tr-TR" sz="3600" dirty="0" smtClean="0">
                <a:ln w="18415" cmpd="sng">
                  <a:solidFill>
                    <a:srgbClr val="FFFFFF"/>
                  </a:solidFill>
                  <a:prstDash val="solid"/>
                </a:ln>
                <a:solidFill>
                  <a:schemeClr val="bg2">
                    <a:lumMod val="10000"/>
                  </a:schemeClr>
                </a:solidFill>
                <a:effectLst>
                  <a:outerShdw blurRad="63500" dir="3600000" algn="tl" rotWithShape="0">
                    <a:srgbClr val="000000">
                      <a:alpha val="70000"/>
                    </a:srgbClr>
                  </a:outerShdw>
                </a:effectLst>
                <a:latin typeface="Times New Roman" pitchFamily="18" charset="0"/>
                <a:cs typeface="Times New Roman" pitchFamily="18" charset="0"/>
              </a:rPr>
              <a:t>SINAV </a:t>
            </a:r>
            <a:r>
              <a:rPr lang="tr-TR" sz="3600" dirty="0" smtClean="0">
                <a:ln w="18415" cmpd="sng">
                  <a:solidFill>
                    <a:srgbClr val="FFFFFF"/>
                  </a:solidFill>
                  <a:prstDash val="solid"/>
                </a:ln>
                <a:solidFill>
                  <a:schemeClr val="bg2">
                    <a:lumMod val="10000"/>
                  </a:schemeClr>
                </a:solidFill>
                <a:latin typeface="Times New Roman" pitchFamily="18" charset="0"/>
                <a:cs typeface="Times New Roman" pitchFamily="18" charset="0"/>
              </a:rPr>
              <a:t>TAKVİMİ</a:t>
            </a:r>
            <a:r>
              <a:rPr lang="vi-VN" sz="3600" dirty="0">
                <a:ln w="18415" cmpd="sng">
                  <a:solidFill>
                    <a:srgbClr val="FFFFFF"/>
                  </a:solidFill>
                  <a:prstDash val="solid"/>
                </a:ln>
                <a:solidFill>
                  <a:schemeClr val="bg2">
                    <a:lumMod val="10000"/>
                  </a:schemeClr>
                </a:solidFill>
                <a:effectLst>
                  <a:outerShdw blurRad="63500" dir="3600000" algn="tl" rotWithShape="0">
                    <a:srgbClr val="000000">
                      <a:alpha val="70000"/>
                    </a:srgbClr>
                  </a:outerShdw>
                </a:effectLst>
                <a:latin typeface="Times New Roman" pitchFamily="18" charset="0"/>
                <a:cs typeface="Times New Roman" pitchFamily="18" charset="0"/>
              </a:rPr>
              <a:t/>
            </a:r>
            <a:br>
              <a:rPr lang="vi-VN" sz="3600" dirty="0">
                <a:ln w="18415" cmpd="sng">
                  <a:solidFill>
                    <a:srgbClr val="FFFFFF"/>
                  </a:solidFill>
                  <a:prstDash val="solid"/>
                </a:ln>
                <a:solidFill>
                  <a:schemeClr val="bg2">
                    <a:lumMod val="10000"/>
                  </a:schemeClr>
                </a:solidFill>
                <a:effectLst>
                  <a:outerShdw blurRad="63500" dir="3600000" algn="tl" rotWithShape="0">
                    <a:srgbClr val="000000">
                      <a:alpha val="70000"/>
                    </a:srgbClr>
                  </a:outerShdw>
                </a:effectLst>
                <a:latin typeface="Times New Roman" pitchFamily="18" charset="0"/>
                <a:cs typeface="Times New Roman" pitchFamily="18" charset="0"/>
              </a:rPr>
            </a:br>
            <a:endParaRPr lang="vi-VN" sz="3600" dirty="0">
              <a:ln w="18415" cmpd="sng">
                <a:solidFill>
                  <a:srgbClr val="FFFFFF"/>
                </a:solidFill>
                <a:prstDash val="solid"/>
              </a:ln>
              <a:solidFill>
                <a:schemeClr val="bg2">
                  <a:lumMod val="10000"/>
                </a:schemeClr>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3" name="Rectangle 2"/>
          <p:cNvSpPr/>
          <p:nvPr/>
        </p:nvSpPr>
        <p:spPr>
          <a:xfrm>
            <a:off x="299606" y="4113519"/>
            <a:ext cx="8529351"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5" name="Group 4"/>
          <p:cNvGrpSpPr/>
          <p:nvPr/>
        </p:nvGrpSpPr>
        <p:grpSpPr>
          <a:xfrm>
            <a:off x="252501" y="3827975"/>
            <a:ext cx="485073" cy="648072"/>
            <a:chOff x="2495600" y="3102417"/>
            <a:chExt cx="646764" cy="648072"/>
          </a:xfrm>
        </p:grpSpPr>
        <p:grpSp>
          <p:nvGrpSpPr>
            <p:cNvPr id="6" name="组合 79"/>
            <p:cNvGrpSpPr>
              <a:grpSpLocks/>
            </p:cNvGrpSpPr>
            <p:nvPr/>
          </p:nvGrpSpPr>
          <p:grpSpPr bwMode="auto">
            <a:xfrm>
              <a:off x="2495600" y="3102417"/>
              <a:ext cx="646764" cy="648072"/>
              <a:chOff x="6379729" y="2488774"/>
              <a:chExt cx="2513016" cy="2513016"/>
            </a:xfrm>
          </p:grpSpPr>
          <p:sp>
            <p:nvSpPr>
              <p:cNvPr id="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9"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7" name="椭圆 80"/>
            <p:cNvSpPr/>
            <p:nvPr/>
          </p:nvSpPr>
          <p:spPr bwMode="auto">
            <a:xfrm>
              <a:off x="2631544" y="3238636"/>
              <a:ext cx="374874" cy="375634"/>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0" name="Group 9"/>
          <p:cNvGrpSpPr/>
          <p:nvPr/>
        </p:nvGrpSpPr>
        <p:grpSpPr>
          <a:xfrm>
            <a:off x="2314077" y="3835201"/>
            <a:ext cx="485073" cy="648072"/>
            <a:chOff x="2495600" y="3102417"/>
            <a:chExt cx="646764" cy="648072"/>
          </a:xfrm>
        </p:grpSpPr>
        <p:grpSp>
          <p:nvGrpSpPr>
            <p:cNvPr id="11" name="组合 79"/>
            <p:cNvGrpSpPr>
              <a:grpSpLocks/>
            </p:cNvGrpSpPr>
            <p:nvPr/>
          </p:nvGrpSpPr>
          <p:grpSpPr bwMode="auto">
            <a:xfrm>
              <a:off x="2495600" y="3102417"/>
              <a:ext cx="646764" cy="648072"/>
              <a:chOff x="6379729" y="2488774"/>
              <a:chExt cx="2513016" cy="2513016"/>
            </a:xfrm>
          </p:grpSpPr>
          <p:sp>
            <p:nvSpPr>
              <p:cNvPr id="13"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4"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2" name="椭圆 80"/>
            <p:cNvSpPr/>
            <p:nvPr/>
          </p:nvSpPr>
          <p:spPr bwMode="auto">
            <a:xfrm>
              <a:off x="2631544" y="3238636"/>
              <a:ext cx="374874" cy="375634"/>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5" name="Group 14"/>
          <p:cNvGrpSpPr/>
          <p:nvPr/>
        </p:nvGrpSpPr>
        <p:grpSpPr>
          <a:xfrm>
            <a:off x="6045205" y="3840481"/>
            <a:ext cx="485073" cy="648072"/>
            <a:chOff x="2495600" y="3102417"/>
            <a:chExt cx="646764" cy="648072"/>
          </a:xfrm>
        </p:grpSpPr>
        <p:grpSp>
          <p:nvGrpSpPr>
            <p:cNvPr id="16" name="组合 79"/>
            <p:cNvGrpSpPr>
              <a:grpSpLocks/>
            </p:cNvGrpSpPr>
            <p:nvPr/>
          </p:nvGrpSpPr>
          <p:grpSpPr bwMode="auto">
            <a:xfrm>
              <a:off x="2495600" y="3102417"/>
              <a:ext cx="646764" cy="648072"/>
              <a:chOff x="6379729" y="2488774"/>
              <a:chExt cx="2513016" cy="2513016"/>
            </a:xfrm>
          </p:grpSpPr>
          <p:sp>
            <p:nvSpPr>
              <p:cNvPr id="1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9"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7" name="椭圆 80"/>
            <p:cNvSpPr/>
            <p:nvPr/>
          </p:nvSpPr>
          <p:spPr bwMode="auto">
            <a:xfrm>
              <a:off x="2631544" y="3238636"/>
              <a:ext cx="374874" cy="375634"/>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0" name="Group 19"/>
          <p:cNvGrpSpPr/>
          <p:nvPr/>
        </p:nvGrpSpPr>
        <p:grpSpPr>
          <a:xfrm>
            <a:off x="7832639" y="3789483"/>
            <a:ext cx="485073" cy="648072"/>
            <a:chOff x="2495600" y="3102417"/>
            <a:chExt cx="646764" cy="648072"/>
          </a:xfrm>
        </p:grpSpPr>
        <p:grpSp>
          <p:nvGrpSpPr>
            <p:cNvPr id="21" name="组合 79"/>
            <p:cNvGrpSpPr>
              <a:grpSpLocks/>
            </p:cNvGrpSpPr>
            <p:nvPr/>
          </p:nvGrpSpPr>
          <p:grpSpPr bwMode="auto">
            <a:xfrm>
              <a:off x="2495600" y="3102417"/>
              <a:ext cx="646764" cy="648072"/>
              <a:chOff x="6379729" y="2488774"/>
              <a:chExt cx="2513016" cy="2513016"/>
            </a:xfrm>
          </p:grpSpPr>
          <p:sp>
            <p:nvSpPr>
              <p:cNvPr id="23"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24"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2" name="椭圆 80"/>
            <p:cNvSpPr/>
            <p:nvPr/>
          </p:nvSpPr>
          <p:spPr bwMode="auto">
            <a:xfrm>
              <a:off x="2631544" y="3238636"/>
              <a:ext cx="374874" cy="375634"/>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5" name="Teardrop 24"/>
          <p:cNvSpPr/>
          <p:nvPr/>
        </p:nvSpPr>
        <p:spPr>
          <a:xfrm rot="8228570">
            <a:off x="0" y="1447454"/>
            <a:ext cx="1576500" cy="1748684"/>
          </a:xfrm>
          <a:prstGeom prst="teardrop">
            <a:avLst/>
          </a:prstGeom>
          <a:solidFill>
            <a:srgbClr val="F2F2F2"/>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44" name="Grup 43"/>
          <p:cNvGrpSpPr/>
          <p:nvPr/>
        </p:nvGrpSpPr>
        <p:grpSpPr>
          <a:xfrm>
            <a:off x="5516983" y="1553465"/>
            <a:ext cx="1440862" cy="1857079"/>
            <a:chOff x="6641461" y="1866060"/>
            <a:chExt cx="1652842" cy="1656612"/>
          </a:xfrm>
        </p:grpSpPr>
        <p:sp>
          <p:nvSpPr>
            <p:cNvPr id="27" name="Teardrop 26"/>
            <p:cNvSpPr/>
            <p:nvPr/>
          </p:nvSpPr>
          <p:spPr>
            <a:xfrm rot="8228570">
              <a:off x="6641461" y="1866060"/>
              <a:ext cx="1652842" cy="1656612"/>
            </a:xfrm>
            <a:prstGeom prst="teardrop">
              <a:avLst/>
            </a:prstGeom>
            <a:solidFill>
              <a:srgbClr val="F2F2F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1" name="TextBox 30"/>
            <p:cNvSpPr txBox="1"/>
            <p:nvPr/>
          </p:nvSpPr>
          <p:spPr>
            <a:xfrm>
              <a:off x="7462481" y="2420888"/>
              <a:ext cx="211909" cy="411829"/>
            </a:xfrm>
            <a:prstGeom prst="rect">
              <a:avLst/>
            </a:prstGeom>
            <a:noFill/>
          </p:spPr>
          <p:txBody>
            <a:bodyPr wrap="none" rtlCol="0">
              <a:spAutoFit/>
            </a:bodyPr>
            <a:lstStyle/>
            <a:p>
              <a:pPr algn="ctr"/>
              <a:endParaRPr lang="tr-TR" sz="2400" b="1" dirty="0" smtClean="0">
                <a:solidFill>
                  <a:srgbClr val="424242"/>
                </a:solidFill>
                <a:cs typeface="Arial" panose="020B0604020202020204" pitchFamily="34" charset="0"/>
              </a:endParaRPr>
            </a:p>
          </p:txBody>
        </p:sp>
      </p:grpSp>
      <p:grpSp>
        <p:nvGrpSpPr>
          <p:cNvPr id="45" name="Grup 44"/>
          <p:cNvGrpSpPr/>
          <p:nvPr/>
        </p:nvGrpSpPr>
        <p:grpSpPr>
          <a:xfrm>
            <a:off x="7212754" y="1663918"/>
            <a:ext cx="1535710" cy="1715931"/>
            <a:chOff x="9617003" y="1906637"/>
            <a:chExt cx="1715947" cy="1473212"/>
          </a:xfrm>
        </p:grpSpPr>
        <p:sp>
          <p:nvSpPr>
            <p:cNvPr id="28" name="Teardrop 27"/>
            <p:cNvSpPr/>
            <p:nvPr/>
          </p:nvSpPr>
          <p:spPr>
            <a:xfrm rot="8228570">
              <a:off x="9617003" y="1906637"/>
              <a:ext cx="1715947" cy="1473212"/>
            </a:xfrm>
            <a:prstGeom prst="teardrop">
              <a:avLst/>
            </a:prstGeom>
            <a:solidFill>
              <a:srgbClr val="F2F2F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2" name="TextBox 31"/>
            <p:cNvSpPr txBox="1"/>
            <p:nvPr/>
          </p:nvSpPr>
          <p:spPr>
            <a:xfrm>
              <a:off x="9631599" y="2276872"/>
              <a:ext cx="1670542" cy="830997"/>
            </a:xfrm>
            <a:prstGeom prst="rect">
              <a:avLst/>
            </a:prstGeom>
            <a:noFill/>
          </p:spPr>
          <p:txBody>
            <a:bodyPr wrap="none" rtlCol="0">
              <a:spAutoFit/>
            </a:bodyPr>
            <a:lstStyle/>
            <a:p>
              <a:pPr algn="ctr"/>
              <a:r>
                <a:rPr lang="tr-TR" sz="2400" b="1" dirty="0" smtClean="0">
                  <a:solidFill>
                    <a:srgbClr val="424242"/>
                  </a:solidFill>
                  <a:cs typeface="Arial" panose="020B0604020202020204" pitchFamily="34" charset="0"/>
                </a:rPr>
                <a:t>Temmuz</a:t>
              </a:r>
            </a:p>
            <a:p>
              <a:pPr algn="ctr"/>
              <a:r>
                <a:rPr lang="tr-TR" sz="2400" b="1" dirty="0" smtClean="0">
                  <a:solidFill>
                    <a:srgbClr val="424242"/>
                  </a:solidFill>
                  <a:cs typeface="Arial" panose="020B0604020202020204" pitchFamily="34" charset="0"/>
                </a:rPr>
                <a:t>Ayında</a:t>
              </a:r>
              <a:endParaRPr lang="vi-VN" sz="2400" b="1" dirty="0">
                <a:solidFill>
                  <a:srgbClr val="424242"/>
                </a:solidFill>
                <a:cs typeface="Arial" panose="020B0604020202020204" pitchFamily="34" charset="0"/>
              </a:endParaRPr>
            </a:p>
          </p:txBody>
        </p:sp>
      </p:grpSp>
      <p:sp>
        <p:nvSpPr>
          <p:cNvPr id="33" name="TextBox 32"/>
          <p:cNvSpPr txBox="1"/>
          <p:nvPr/>
        </p:nvSpPr>
        <p:spPr>
          <a:xfrm>
            <a:off x="0" y="4596762"/>
            <a:ext cx="1300750" cy="1200329"/>
          </a:xfrm>
          <a:prstGeom prst="rect">
            <a:avLst/>
          </a:prstGeom>
          <a:noFill/>
        </p:spPr>
        <p:txBody>
          <a:bodyPr wrap="square" rtlCol="0">
            <a:spAutoFit/>
          </a:bodyPr>
          <a:lstStyle/>
          <a:p>
            <a:pPr algn="ctr"/>
            <a:r>
              <a:rPr lang="tr-TR" sz="2400" b="1" dirty="0" smtClean="0">
                <a:solidFill>
                  <a:schemeClr val="accent1">
                    <a:lumMod val="75000"/>
                  </a:schemeClr>
                </a:solidFill>
              </a:rPr>
              <a:t>Sınav Başvurular</a:t>
            </a:r>
            <a:r>
              <a:rPr lang="tr-TR" sz="2400" b="1" dirty="0" smtClean="0">
                <a:solidFill>
                  <a:schemeClr val="tx1">
                    <a:lumMod val="65000"/>
                    <a:lumOff val="35000"/>
                  </a:schemeClr>
                </a:solidFill>
              </a:rPr>
              <a:t>ı</a:t>
            </a:r>
            <a:r>
              <a:rPr lang="en-US" sz="2000" dirty="0" smtClean="0">
                <a:solidFill>
                  <a:schemeClr val="tx1">
                    <a:lumMod val="65000"/>
                    <a:lumOff val="35000"/>
                  </a:schemeClr>
                </a:solidFill>
              </a:rPr>
              <a:t> </a:t>
            </a:r>
            <a:endParaRPr lang="en-US" sz="2000" dirty="0">
              <a:solidFill>
                <a:schemeClr val="tx1">
                  <a:lumMod val="65000"/>
                  <a:lumOff val="35000"/>
                </a:schemeClr>
              </a:solidFill>
            </a:endParaRPr>
          </a:p>
        </p:txBody>
      </p:sp>
      <p:sp>
        <p:nvSpPr>
          <p:cNvPr id="34" name="TextBox 33"/>
          <p:cNvSpPr txBox="1"/>
          <p:nvPr/>
        </p:nvSpPr>
        <p:spPr>
          <a:xfrm>
            <a:off x="1980263" y="4596761"/>
            <a:ext cx="1152702" cy="1200329"/>
          </a:xfrm>
          <a:prstGeom prst="rect">
            <a:avLst/>
          </a:prstGeom>
          <a:noFill/>
        </p:spPr>
        <p:txBody>
          <a:bodyPr wrap="square" rtlCol="0">
            <a:spAutoFit/>
          </a:bodyPr>
          <a:lstStyle/>
          <a:p>
            <a:pPr algn="ctr"/>
            <a:r>
              <a:rPr lang="tr-TR" sz="2400" b="1" dirty="0" smtClean="0">
                <a:solidFill>
                  <a:srgbClr val="FF0000"/>
                </a:solidFill>
              </a:rPr>
              <a:t>Sınav Giriş Belgesi</a:t>
            </a:r>
            <a:endParaRPr lang="en-US" sz="2400" b="1" dirty="0">
              <a:solidFill>
                <a:srgbClr val="FF0000"/>
              </a:solidFill>
            </a:endParaRPr>
          </a:p>
        </p:txBody>
      </p:sp>
      <p:sp>
        <p:nvSpPr>
          <p:cNvPr id="35" name="TextBox 34"/>
          <p:cNvSpPr txBox="1"/>
          <p:nvPr/>
        </p:nvSpPr>
        <p:spPr>
          <a:xfrm>
            <a:off x="5547750" y="4601620"/>
            <a:ext cx="1479984" cy="1015663"/>
          </a:xfrm>
          <a:prstGeom prst="rect">
            <a:avLst/>
          </a:prstGeom>
          <a:noFill/>
        </p:spPr>
        <p:txBody>
          <a:bodyPr wrap="square" rtlCol="0">
            <a:spAutoFit/>
          </a:bodyPr>
          <a:lstStyle/>
          <a:p>
            <a:pPr algn="ctr"/>
            <a:r>
              <a:rPr lang="tr-TR" sz="2000" b="1" dirty="0">
                <a:solidFill>
                  <a:schemeClr val="accent2">
                    <a:lumMod val="75000"/>
                  </a:schemeClr>
                </a:solidFill>
              </a:rPr>
              <a:t>Sınav Sonucunun Açıklanması</a:t>
            </a:r>
            <a:r>
              <a:rPr lang="en-US" sz="2000" b="1" dirty="0">
                <a:solidFill>
                  <a:schemeClr val="accent2">
                    <a:lumMod val="75000"/>
                  </a:schemeClr>
                </a:solidFill>
              </a:rPr>
              <a:t> </a:t>
            </a:r>
          </a:p>
        </p:txBody>
      </p:sp>
      <p:sp>
        <p:nvSpPr>
          <p:cNvPr id="36" name="TextBox 35"/>
          <p:cNvSpPr txBox="1"/>
          <p:nvPr/>
        </p:nvSpPr>
        <p:spPr>
          <a:xfrm>
            <a:off x="7380312" y="4573354"/>
            <a:ext cx="1063999" cy="1200329"/>
          </a:xfrm>
          <a:prstGeom prst="rect">
            <a:avLst/>
          </a:prstGeom>
          <a:noFill/>
        </p:spPr>
        <p:txBody>
          <a:bodyPr wrap="square" rtlCol="0">
            <a:spAutoFit/>
          </a:bodyPr>
          <a:lstStyle/>
          <a:p>
            <a:pPr algn="ctr"/>
            <a:r>
              <a:rPr lang="tr-TR" sz="2400" b="1" dirty="0" smtClean="0">
                <a:solidFill>
                  <a:schemeClr val="accent4">
                    <a:lumMod val="75000"/>
                  </a:schemeClr>
                </a:solidFill>
              </a:rPr>
              <a:t>Tercih İşlemleri</a:t>
            </a:r>
            <a:r>
              <a:rPr lang="en-US" sz="2400" b="1" dirty="0" smtClean="0">
                <a:solidFill>
                  <a:schemeClr val="accent4">
                    <a:lumMod val="75000"/>
                  </a:schemeClr>
                </a:solidFill>
              </a:rPr>
              <a:t> </a:t>
            </a:r>
            <a:endParaRPr lang="en-US" sz="2400" b="1" dirty="0">
              <a:solidFill>
                <a:schemeClr val="accent4">
                  <a:lumMod val="75000"/>
                </a:schemeClr>
              </a:solidFill>
            </a:endParaRPr>
          </a:p>
        </p:txBody>
      </p:sp>
      <p:grpSp>
        <p:nvGrpSpPr>
          <p:cNvPr id="40" name="Grup 39"/>
          <p:cNvGrpSpPr/>
          <p:nvPr/>
        </p:nvGrpSpPr>
        <p:grpSpPr>
          <a:xfrm>
            <a:off x="3733348" y="1605240"/>
            <a:ext cx="1409679" cy="1833286"/>
            <a:chOff x="9617003" y="1906637"/>
            <a:chExt cx="1715947" cy="1473212"/>
          </a:xfrm>
        </p:grpSpPr>
        <p:sp>
          <p:nvSpPr>
            <p:cNvPr id="41" name="Teardrop 27"/>
            <p:cNvSpPr/>
            <p:nvPr/>
          </p:nvSpPr>
          <p:spPr>
            <a:xfrm rot="8228570">
              <a:off x="9617003" y="1906637"/>
              <a:ext cx="1715947" cy="1473212"/>
            </a:xfrm>
            <a:prstGeom prst="teardrop">
              <a:avLst/>
            </a:prstGeom>
            <a:solidFill>
              <a:srgbClr val="F2F2F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2" name="TextBox 31"/>
            <p:cNvSpPr txBox="1"/>
            <p:nvPr/>
          </p:nvSpPr>
          <p:spPr>
            <a:xfrm>
              <a:off x="9642263" y="2276872"/>
              <a:ext cx="1649216" cy="667782"/>
            </a:xfrm>
            <a:prstGeom prst="rect">
              <a:avLst/>
            </a:prstGeom>
            <a:noFill/>
          </p:spPr>
          <p:txBody>
            <a:bodyPr wrap="none" rtlCol="0">
              <a:spAutoFit/>
            </a:bodyPr>
            <a:lstStyle/>
            <a:p>
              <a:pPr algn="ctr"/>
              <a:r>
                <a:rPr lang="tr-TR" sz="2400" b="1" dirty="0">
                  <a:solidFill>
                    <a:srgbClr val="424242"/>
                  </a:solidFill>
                  <a:cs typeface="Arial" panose="020B0604020202020204" pitchFamily="34" charset="0"/>
                </a:rPr>
                <a:t>6</a:t>
              </a:r>
              <a:r>
                <a:rPr lang="tr-TR" sz="2400" b="1" dirty="0" smtClean="0">
                  <a:solidFill>
                    <a:srgbClr val="424242"/>
                  </a:solidFill>
                  <a:cs typeface="Arial" panose="020B0604020202020204" pitchFamily="34" charset="0"/>
                </a:rPr>
                <a:t> </a:t>
              </a:r>
            </a:p>
            <a:p>
              <a:pPr algn="ctr"/>
              <a:r>
                <a:rPr lang="tr-TR" sz="2400" b="1" dirty="0" smtClean="0">
                  <a:solidFill>
                    <a:srgbClr val="424242"/>
                  </a:solidFill>
                  <a:cs typeface="Arial" panose="020B0604020202020204" pitchFamily="34" charset="0"/>
                </a:rPr>
                <a:t>HAZİRAN</a:t>
              </a:r>
              <a:endParaRPr lang="vi-VN" sz="2400" b="1" dirty="0">
                <a:solidFill>
                  <a:srgbClr val="424242"/>
                </a:solidFill>
                <a:cs typeface="Arial" panose="020B0604020202020204" pitchFamily="34" charset="0"/>
              </a:endParaRPr>
            </a:p>
          </p:txBody>
        </p:sp>
      </p:grpSp>
      <p:grpSp>
        <p:nvGrpSpPr>
          <p:cNvPr id="46" name="Group 4"/>
          <p:cNvGrpSpPr/>
          <p:nvPr/>
        </p:nvGrpSpPr>
        <p:grpSpPr>
          <a:xfrm>
            <a:off x="4249917" y="3826823"/>
            <a:ext cx="485073" cy="648072"/>
            <a:chOff x="2495600" y="3102417"/>
            <a:chExt cx="646764" cy="648072"/>
          </a:xfrm>
        </p:grpSpPr>
        <p:grpSp>
          <p:nvGrpSpPr>
            <p:cNvPr id="47" name="组合 79"/>
            <p:cNvGrpSpPr>
              <a:grpSpLocks/>
            </p:cNvGrpSpPr>
            <p:nvPr/>
          </p:nvGrpSpPr>
          <p:grpSpPr bwMode="auto">
            <a:xfrm>
              <a:off x="2495600" y="3102417"/>
              <a:ext cx="646764" cy="648072"/>
              <a:chOff x="6379729" y="2488774"/>
              <a:chExt cx="2513016" cy="2513016"/>
            </a:xfrm>
          </p:grpSpPr>
          <p:sp>
            <p:nvSpPr>
              <p:cNvPr id="49"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50" name="任意多边形 83"/>
              <p:cNvSpPr/>
              <p:nvPr/>
            </p:nvSpPr>
            <p:spPr>
              <a:xfrm rot="16377237">
                <a:off x="6397834" y="2506880"/>
                <a:ext cx="2476803" cy="247680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48" name="椭圆 80"/>
            <p:cNvSpPr/>
            <p:nvPr/>
          </p:nvSpPr>
          <p:spPr bwMode="auto">
            <a:xfrm>
              <a:off x="2631544" y="3238636"/>
              <a:ext cx="374874" cy="375634"/>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51" name="TextBox 34"/>
          <p:cNvSpPr txBox="1"/>
          <p:nvPr/>
        </p:nvSpPr>
        <p:spPr>
          <a:xfrm>
            <a:off x="3717459" y="4773408"/>
            <a:ext cx="1479984" cy="400110"/>
          </a:xfrm>
          <a:prstGeom prst="rect">
            <a:avLst/>
          </a:prstGeom>
          <a:noFill/>
        </p:spPr>
        <p:txBody>
          <a:bodyPr wrap="square" rtlCol="0">
            <a:spAutoFit/>
          </a:bodyPr>
          <a:lstStyle/>
          <a:p>
            <a:pPr algn="ctr"/>
            <a:r>
              <a:rPr lang="tr-TR" sz="2000" b="1" dirty="0" smtClean="0">
                <a:solidFill>
                  <a:srgbClr val="002060"/>
                </a:solidFill>
              </a:rPr>
              <a:t>SINAV</a:t>
            </a:r>
            <a:endParaRPr lang="en-US" sz="2000" b="1" dirty="0">
              <a:solidFill>
                <a:srgbClr val="002060"/>
              </a:solidFill>
            </a:endParaRPr>
          </a:p>
        </p:txBody>
      </p:sp>
      <p:sp>
        <p:nvSpPr>
          <p:cNvPr id="52" name="Teardrop 24"/>
          <p:cNvSpPr/>
          <p:nvPr/>
        </p:nvSpPr>
        <p:spPr>
          <a:xfrm rot="8228570">
            <a:off x="1793319" y="1572945"/>
            <a:ext cx="1576500" cy="1748684"/>
          </a:xfrm>
          <a:prstGeom prst="teardrop">
            <a:avLst/>
          </a:prstGeom>
          <a:solidFill>
            <a:srgbClr val="F2F2F2"/>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3" name="TextBox 31"/>
          <p:cNvSpPr txBox="1"/>
          <p:nvPr/>
        </p:nvSpPr>
        <p:spPr>
          <a:xfrm>
            <a:off x="203659" y="1734740"/>
            <a:ext cx="1169182" cy="1323439"/>
          </a:xfrm>
          <a:prstGeom prst="rect">
            <a:avLst/>
          </a:prstGeom>
          <a:noFill/>
        </p:spPr>
        <p:txBody>
          <a:bodyPr wrap="square" rtlCol="0">
            <a:spAutoFit/>
          </a:bodyPr>
          <a:lstStyle/>
          <a:p>
            <a:pPr algn="ctr"/>
            <a:r>
              <a:rPr lang="tr-TR" sz="1600" b="1" dirty="0" smtClean="0">
                <a:solidFill>
                  <a:srgbClr val="424242"/>
                </a:solidFill>
                <a:cs typeface="Arial" panose="020B0604020202020204" pitchFamily="34" charset="0"/>
              </a:rPr>
              <a:t>Başvurular bakanlık tarafından otomatik yapılacaktır</a:t>
            </a:r>
            <a:endParaRPr lang="vi-VN" sz="1600" b="1" dirty="0">
              <a:solidFill>
                <a:srgbClr val="424242"/>
              </a:solidFill>
              <a:cs typeface="Arial" panose="020B0604020202020204" pitchFamily="34" charset="0"/>
            </a:endParaRPr>
          </a:p>
        </p:txBody>
      </p:sp>
      <p:sp>
        <p:nvSpPr>
          <p:cNvPr id="54" name="TextBox 31"/>
          <p:cNvSpPr txBox="1"/>
          <p:nvPr/>
        </p:nvSpPr>
        <p:spPr>
          <a:xfrm>
            <a:off x="1834032" y="2095151"/>
            <a:ext cx="1463995" cy="461665"/>
          </a:xfrm>
          <a:prstGeom prst="rect">
            <a:avLst/>
          </a:prstGeom>
          <a:noFill/>
        </p:spPr>
        <p:txBody>
          <a:bodyPr wrap="square" rtlCol="0">
            <a:spAutoFit/>
          </a:bodyPr>
          <a:lstStyle/>
          <a:p>
            <a:pPr algn="ctr"/>
            <a:r>
              <a:rPr lang="tr-TR" sz="2400" b="1" dirty="0" smtClean="0">
                <a:solidFill>
                  <a:srgbClr val="424242"/>
                </a:solidFill>
                <a:cs typeface="Arial" panose="020B0604020202020204" pitchFamily="34" charset="0"/>
              </a:rPr>
              <a:t>27 MAYIS</a:t>
            </a:r>
          </a:p>
        </p:txBody>
      </p:sp>
      <p:sp>
        <p:nvSpPr>
          <p:cNvPr id="55" name="TextBox 31"/>
          <p:cNvSpPr txBox="1"/>
          <p:nvPr/>
        </p:nvSpPr>
        <p:spPr>
          <a:xfrm>
            <a:off x="5555275" y="2016304"/>
            <a:ext cx="1354858" cy="830997"/>
          </a:xfrm>
          <a:prstGeom prst="rect">
            <a:avLst/>
          </a:prstGeom>
          <a:noFill/>
        </p:spPr>
        <p:txBody>
          <a:bodyPr wrap="none" rtlCol="0">
            <a:spAutoFit/>
          </a:bodyPr>
          <a:lstStyle/>
          <a:p>
            <a:pPr algn="ctr"/>
            <a:r>
              <a:rPr lang="tr-TR" sz="2400" b="1" dirty="0" smtClean="0">
                <a:solidFill>
                  <a:srgbClr val="424242"/>
                </a:solidFill>
                <a:cs typeface="Arial" panose="020B0604020202020204" pitchFamily="34" charset="0"/>
              </a:rPr>
              <a:t>30 </a:t>
            </a:r>
          </a:p>
          <a:p>
            <a:pPr algn="ctr"/>
            <a:r>
              <a:rPr lang="tr-TR" sz="2400" b="1" dirty="0" smtClean="0">
                <a:solidFill>
                  <a:srgbClr val="424242"/>
                </a:solidFill>
                <a:cs typeface="Arial" panose="020B0604020202020204" pitchFamily="34" charset="0"/>
              </a:rPr>
              <a:t>HAZİRAN</a:t>
            </a:r>
          </a:p>
        </p:txBody>
      </p:sp>
    </p:spTree>
    <p:extLst>
      <p:ext uri="{BB962C8B-B14F-4D97-AF65-F5344CB8AC3E}">
        <p14:creationId xmlns:p14="http://schemas.microsoft.com/office/powerpoint/2010/main" val="3426926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fltVal val="0"/>
                                          </p:val>
                                        </p:tav>
                                        <p:tav tm="100000">
                                          <p:val>
                                            <p:strVal val="#ppt_w"/>
                                          </p:val>
                                        </p:tav>
                                      </p:tavLst>
                                    </p:anim>
                                    <p:anim calcmode="lin" valueType="num">
                                      <p:cBhvr>
                                        <p:cTn id="28" dur="500" fill="hold"/>
                                        <p:tgtEl>
                                          <p:spTgt spid="33"/>
                                        </p:tgtEl>
                                        <p:attrNameLst>
                                          <p:attrName>ppt_h</p:attrName>
                                        </p:attrNameLst>
                                      </p:cBhvr>
                                      <p:tavLst>
                                        <p:tav tm="0">
                                          <p:val>
                                            <p:fltVal val="0"/>
                                          </p:val>
                                        </p:tav>
                                        <p:tav tm="100000">
                                          <p:val>
                                            <p:strVal val="#ppt_h"/>
                                          </p:val>
                                        </p:tav>
                                      </p:tavLst>
                                    </p:anim>
                                    <p:animEffect transition="in" filter="fade">
                                      <p:cBhvr>
                                        <p:cTn id="29" dur="500"/>
                                        <p:tgtEl>
                                          <p:spTgt spid="3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p:cTn id="37" dur="500" fill="hold"/>
                                        <p:tgtEl>
                                          <p:spTgt spid="35"/>
                                        </p:tgtEl>
                                        <p:attrNameLst>
                                          <p:attrName>ppt_w</p:attrName>
                                        </p:attrNameLst>
                                      </p:cBhvr>
                                      <p:tavLst>
                                        <p:tav tm="0">
                                          <p:val>
                                            <p:fltVal val="0"/>
                                          </p:val>
                                        </p:tav>
                                        <p:tav tm="100000">
                                          <p:val>
                                            <p:strVal val="#ppt_w"/>
                                          </p:val>
                                        </p:tav>
                                      </p:tavLst>
                                    </p:anim>
                                    <p:anim calcmode="lin" valueType="num">
                                      <p:cBhvr>
                                        <p:cTn id="38" dur="500" fill="hold"/>
                                        <p:tgtEl>
                                          <p:spTgt spid="35"/>
                                        </p:tgtEl>
                                        <p:attrNameLst>
                                          <p:attrName>ppt_h</p:attrName>
                                        </p:attrNameLst>
                                      </p:cBhvr>
                                      <p:tavLst>
                                        <p:tav tm="0">
                                          <p:val>
                                            <p:fltVal val="0"/>
                                          </p:val>
                                        </p:tav>
                                        <p:tav tm="100000">
                                          <p:val>
                                            <p:strVal val="#ppt_h"/>
                                          </p:val>
                                        </p:tav>
                                      </p:tavLst>
                                    </p:anim>
                                    <p:animEffect transition="in" filter="fade">
                                      <p:cBhvr>
                                        <p:cTn id="39" dur="500"/>
                                        <p:tgtEl>
                                          <p:spTgt spid="3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fltVal val="0"/>
                                          </p:val>
                                        </p:tav>
                                        <p:tav tm="100000">
                                          <p:val>
                                            <p:strVal val="#ppt_h"/>
                                          </p:val>
                                        </p:tav>
                                      </p:tavLst>
                                    </p:anim>
                                    <p:animEffect transition="in" filter="fade">
                                      <p:cBhvr>
                                        <p:cTn id="44" dur="500"/>
                                        <p:tgtEl>
                                          <p:spTgt spid="36"/>
                                        </p:tgtEl>
                                      </p:cBhvr>
                                    </p:animEffec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500"/>
                                        <p:tgtEl>
                                          <p:spTgt spid="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nodeType="click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additive="base">
                                        <p:cTn id="53" dur="500" fill="hold"/>
                                        <p:tgtEl>
                                          <p:spTgt spid="40"/>
                                        </p:tgtEl>
                                        <p:attrNameLst>
                                          <p:attrName>ppt_x</p:attrName>
                                        </p:attrNameLst>
                                      </p:cBhvr>
                                      <p:tavLst>
                                        <p:tav tm="0">
                                          <p:val>
                                            <p:strVal val="#ppt_x"/>
                                          </p:val>
                                        </p:tav>
                                        <p:tav tm="100000">
                                          <p:val>
                                            <p:strVal val="#ppt_x"/>
                                          </p:val>
                                        </p:tav>
                                      </p:tavLst>
                                    </p:anim>
                                    <p:anim calcmode="lin" valueType="num">
                                      <p:cBhvr additive="base">
                                        <p:cTn id="54" dur="5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nodeType="clickEffect">
                                  <p:stCondLst>
                                    <p:cond delay="0"/>
                                  </p:stCondLst>
                                  <p:childTnLst>
                                    <p:set>
                                      <p:cBhvr>
                                        <p:cTn id="58" dur="1" fill="hold">
                                          <p:stCondLst>
                                            <p:cond delay="0"/>
                                          </p:stCondLst>
                                        </p:cTn>
                                        <p:tgtEl>
                                          <p:spTgt spid="44"/>
                                        </p:tgtEl>
                                        <p:attrNameLst>
                                          <p:attrName>style.visibility</p:attrName>
                                        </p:attrNameLst>
                                      </p:cBhvr>
                                      <p:to>
                                        <p:strVal val="visible"/>
                                      </p:to>
                                    </p:set>
                                    <p:anim calcmode="lin" valueType="num">
                                      <p:cBhvr additive="base">
                                        <p:cTn id="59" dur="500" fill="hold"/>
                                        <p:tgtEl>
                                          <p:spTgt spid="44"/>
                                        </p:tgtEl>
                                        <p:attrNameLst>
                                          <p:attrName>ppt_x</p:attrName>
                                        </p:attrNameLst>
                                      </p:cBhvr>
                                      <p:tavLst>
                                        <p:tav tm="0">
                                          <p:val>
                                            <p:strVal val="#ppt_x"/>
                                          </p:val>
                                        </p:tav>
                                        <p:tav tm="100000">
                                          <p:val>
                                            <p:strVal val="#ppt_x"/>
                                          </p:val>
                                        </p:tav>
                                      </p:tavLst>
                                    </p:anim>
                                    <p:anim calcmode="lin" valueType="num">
                                      <p:cBhvr additive="base">
                                        <p:cTn id="60"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nodeType="click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additive="base">
                                        <p:cTn id="65" dur="500" fill="hold"/>
                                        <p:tgtEl>
                                          <p:spTgt spid="45"/>
                                        </p:tgtEl>
                                        <p:attrNameLst>
                                          <p:attrName>ppt_x</p:attrName>
                                        </p:attrNameLst>
                                      </p:cBhvr>
                                      <p:tavLst>
                                        <p:tav tm="0">
                                          <p:val>
                                            <p:strVal val="#ppt_x"/>
                                          </p:val>
                                        </p:tav>
                                        <p:tav tm="100000">
                                          <p:val>
                                            <p:strVal val="#ppt_x"/>
                                          </p:val>
                                        </p:tav>
                                      </p:tavLst>
                                    </p:anim>
                                    <p:anim calcmode="lin" valueType="num">
                                      <p:cBhvr additive="base">
                                        <p:cTn id="66" dur="500" fill="hold"/>
                                        <p:tgtEl>
                                          <p:spTgt spid="45"/>
                                        </p:tgtEl>
                                        <p:attrNameLst>
                                          <p:attrName>ppt_y</p:attrName>
                                        </p:attrNameLst>
                                      </p:cBhvr>
                                      <p:tavLst>
                                        <p:tav tm="0">
                                          <p:val>
                                            <p:strVal val="0-#ppt_h/2"/>
                                          </p:val>
                                        </p:tav>
                                        <p:tav tm="100000">
                                          <p:val>
                                            <p:strVal val="#ppt_y"/>
                                          </p:val>
                                        </p:tav>
                                      </p:tavLst>
                                    </p:anim>
                                  </p:childTnLst>
                                </p:cTn>
                              </p:par>
                            </p:childTnLst>
                          </p:cTn>
                        </p:par>
                        <p:par>
                          <p:cTn id="67" fill="hold">
                            <p:stCondLst>
                              <p:cond delay="500"/>
                            </p:stCondLst>
                            <p:childTnLst>
                              <p:par>
                                <p:cTn id="68" presetID="53" presetClass="entr" presetSubtype="16"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500" fill="hold"/>
                                        <p:tgtEl>
                                          <p:spTgt spid="46"/>
                                        </p:tgtEl>
                                        <p:attrNameLst>
                                          <p:attrName>ppt_w</p:attrName>
                                        </p:attrNameLst>
                                      </p:cBhvr>
                                      <p:tavLst>
                                        <p:tav tm="0">
                                          <p:val>
                                            <p:fltVal val="0"/>
                                          </p:val>
                                        </p:tav>
                                        <p:tav tm="100000">
                                          <p:val>
                                            <p:strVal val="#ppt_w"/>
                                          </p:val>
                                        </p:tav>
                                      </p:tavLst>
                                    </p:anim>
                                    <p:anim calcmode="lin" valueType="num">
                                      <p:cBhvr>
                                        <p:cTn id="71" dur="500" fill="hold"/>
                                        <p:tgtEl>
                                          <p:spTgt spid="46"/>
                                        </p:tgtEl>
                                        <p:attrNameLst>
                                          <p:attrName>ppt_h</p:attrName>
                                        </p:attrNameLst>
                                      </p:cBhvr>
                                      <p:tavLst>
                                        <p:tav tm="0">
                                          <p:val>
                                            <p:fltVal val="0"/>
                                          </p:val>
                                        </p:tav>
                                        <p:tav tm="100000">
                                          <p:val>
                                            <p:strVal val="#ppt_h"/>
                                          </p:val>
                                        </p:tav>
                                      </p:tavLst>
                                    </p:anim>
                                    <p:animEffect transition="in" filter="fade">
                                      <p:cBhvr>
                                        <p:cTn id="72" dur="500"/>
                                        <p:tgtEl>
                                          <p:spTgt spid="46"/>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anim calcmode="lin" valueType="num">
                                      <p:cBhvr>
                                        <p:cTn id="75" dur="500" fill="hold"/>
                                        <p:tgtEl>
                                          <p:spTgt spid="51"/>
                                        </p:tgtEl>
                                        <p:attrNameLst>
                                          <p:attrName>ppt_w</p:attrName>
                                        </p:attrNameLst>
                                      </p:cBhvr>
                                      <p:tavLst>
                                        <p:tav tm="0">
                                          <p:val>
                                            <p:fltVal val="0"/>
                                          </p:val>
                                        </p:tav>
                                        <p:tav tm="100000">
                                          <p:val>
                                            <p:strVal val="#ppt_w"/>
                                          </p:val>
                                        </p:tav>
                                      </p:tavLst>
                                    </p:anim>
                                    <p:anim calcmode="lin" valueType="num">
                                      <p:cBhvr>
                                        <p:cTn id="76" dur="500" fill="hold"/>
                                        <p:tgtEl>
                                          <p:spTgt spid="51"/>
                                        </p:tgtEl>
                                        <p:attrNameLst>
                                          <p:attrName>ppt_h</p:attrName>
                                        </p:attrNameLst>
                                      </p:cBhvr>
                                      <p:tavLst>
                                        <p:tav tm="0">
                                          <p:val>
                                            <p:fltVal val="0"/>
                                          </p:val>
                                        </p:tav>
                                        <p:tav tm="100000">
                                          <p:val>
                                            <p:strVal val="#ppt_h"/>
                                          </p:val>
                                        </p:tav>
                                      </p:tavLst>
                                    </p:anim>
                                    <p:animEffect transition="in" filter="fade">
                                      <p:cBhvr>
                                        <p:cTn id="7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3" grpId="0"/>
      <p:bldP spid="34" grpId="0"/>
      <p:bldP spid="35" grpId="0"/>
      <p:bldP spid="36" grpId="0"/>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36512" y="1371730"/>
            <a:ext cx="2483360" cy="1891440"/>
            <a:chOff x="1591778" y="2603321"/>
            <a:chExt cx="3086034" cy="1891440"/>
          </a:xfrm>
        </p:grpSpPr>
        <p:sp>
          <p:nvSpPr>
            <p:cNvPr id="4"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3">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a:p>
            <a:p>
              <a:pPr marL="228600" lvl="1" indent="-228600" algn="l" defTabSz="1066800">
                <a:lnSpc>
                  <a:spcPct val="90000"/>
                </a:lnSpc>
                <a:spcBef>
                  <a:spcPct val="0"/>
                </a:spcBef>
                <a:spcAft>
                  <a:spcPct val="15000"/>
                </a:spcAft>
                <a:buChar char="••"/>
              </a:pPr>
              <a:endParaRPr lang="en-US" sz="2400" kern="1200"/>
            </a:p>
          </p:txBody>
        </p:sp>
        <p:sp>
          <p:nvSpPr>
            <p:cNvPr id="5"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3">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r>
                <a:rPr lang="tr-TR" sz="3200" b="1" kern="1200" dirty="0" smtClean="0">
                  <a:solidFill>
                    <a:schemeClr val="bg1"/>
                  </a:solidFill>
                </a:rPr>
                <a:t>1</a:t>
              </a:r>
              <a:endParaRPr lang="en-US" sz="3200" b="1" kern="1200" dirty="0">
                <a:solidFill>
                  <a:schemeClr val="bg1"/>
                </a:solidFill>
              </a:endParaRPr>
            </a:p>
          </p:txBody>
        </p:sp>
        <p:sp>
          <p:nvSpPr>
            <p:cNvPr id="7" name="Rectangle 6"/>
            <p:cNvSpPr/>
            <p:nvPr/>
          </p:nvSpPr>
          <p:spPr>
            <a:xfrm>
              <a:off x="2603740" y="3284101"/>
              <a:ext cx="2074072" cy="535531"/>
            </a:xfrm>
            <a:prstGeom prst="rect">
              <a:avLst/>
            </a:prstGeom>
          </p:spPr>
          <p:txBody>
            <a:bodyPr wrap="none">
              <a:spAutoFit/>
            </a:bodyPr>
            <a:lstStyle/>
            <a:p>
              <a:pPr>
                <a:lnSpc>
                  <a:spcPct val="120000"/>
                </a:lnSpc>
              </a:pPr>
              <a:r>
                <a:rPr lang="tr-TR" sz="2400" b="1" dirty="0" smtClean="0">
                  <a:solidFill>
                    <a:schemeClr val="bg1"/>
                  </a:solidFill>
                  <a:latin typeface="+mj-lt"/>
                  <a:ea typeface="Roboto Light" panose="02000000000000000000" pitchFamily="2" charset="0"/>
                  <a:cs typeface="Oswald Regular"/>
                </a:rPr>
                <a:t>Fen liseleri</a:t>
              </a:r>
              <a:endParaRPr lang="en-US" sz="2400" b="1" dirty="0" smtClean="0">
                <a:solidFill>
                  <a:schemeClr val="bg1"/>
                </a:solidFill>
                <a:latin typeface="+mj-lt"/>
                <a:ea typeface="Roboto Light" panose="02000000000000000000" pitchFamily="2" charset="0"/>
                <a:cs typeface="Oswald Regular"/>
              </a:endParaRPr>
            </a:p>
          </p:txBody>
        </p:sp>
        <p:sp>
          <p:nvSpPr>
            <p:cNvPr id="8" name="Rectangle 7"/>
            <p:cNvSpPr/>
            <p:nvPr/>
          </p:nvSpPr>
          <p:spPr>
            <a:xfrm>
              <a:off x="2673680" y="3373595"/>
              <a:ext cx="1557835" cy="307777"/>
            </a:xfrm>
            <a:prstGeom prst="rect">
              <a:avLst/>
            </a:prstGeom>
          </p:spPr>
          <p:txBody>
            <a:bodyPr wrap="square">
              <a:spAutoFit/>
            </a:bodyPr>
            <a:lstStyle/>
            <a:p>
              <a:endParaRPr lang="en-US" sz="1400" dirty="0">
                <a:solidFill>
                  <a:schemeClr val="tx1">
                    <a:lumMod val="65000"/>
                    <a:lumOff val="35000"/>
                  </a:schemeClr>
                </a:solidFill>
              </a:endParaRPr>
            </a:p>
          </p:txBody>
        </p:sp>
      </p:grpSp>
      <p:sp>
        <p:nvSpPr>
          <p:cNvPr id="21" name="Title 1"/>
          <p:cNvSpPr>
            <a:spLocks noGrp="1"/>
          </p:cNvSpPr>
          <p:nvPr>
            <p:ph type="title"/>
          </p:nvPr>
        </p:nvSpPr>
        <p:spPr>
          <a:xfrm>
            <a:off x="0" y="0"/>
            <a:ext cx="9144000" cy="1268760"/>
          </a:xfrm>
        </p:spPr>
        <p:style>
          <a:lnRef idx="1">
            <a:schemeClr val="accent5"/>
          </a:lnRef>
          <a:fillRef idx="3">
            <a:schemeClr val="accent5"/>
          </a:fillRef>
          <a:effectRef idx="2">
            <a:schemeClr val="accent5"/>
          </a:effectRef>
          <a:fontRef idx="minor">
            <a:schemeClr val="lt1"/>
          </a:fontRef>
        </p:style>
        <p:txBody>
          <a:bodyPr>
            <a:no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SINAVLA ÖĞRENCİ ALAN LİSELER</a:t>
            </a:r>
            <a:endPar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24" name="Grup 23"/>
          <p:cNvGrpSpPr/>
          <p:nvPr/>
        </p:nvGrpSpPr>
        <p:grpSpPr>
          <a:xfrm>
            <a:off x="924038" y="3034932"/>
            <a:ext cx="2927884" cy="1895228"/>
            <a:chOff x="4438032" y="2492896"/>
            <a:chExt cx="3745120" cy="1891440"/>
          </a:xfrm>
        </p:grpSpPr>
        <p:grpSp>
          <p:nvGrpSpPr>
            <p:cNvPr id="23" name="Grup 22"/>
            <p:cNvGrpSpPr/>
            <p:nvPr/>
          </p:nvGrpSpPr>
          <p:grpSpPr>
            <a:xfrm>
              <a:off x="4438032" y="2492896"/>
              <a:ext cx="3745120" cy="1891440"/>
              <a:chOff x="4438032" y="2492896"/>
              <a:chExt cx="3745120" cy="1891440"/>
            </a:xfrm>
          </p:grpSpPr>
          <p:sp>
            <p:nvSpPr>
              <p:cNvPr id="10" name="Freeform 9"/>
              <p:cNvSpPr/>
              <p:nvPr/>
            </p:nvSpPr>
            <p:spPr>
              <a:xfrm>
                <a:off x="5036264" y="2492896"/>
                <a:ext cx="2962671"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2">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p:txBody>
          </p:sp>
          <p:sp>
            <p:nvSpPr>
              <p:cNvPr id="11" name="Freeform 10"/>
              <p:cNvSpPr/>
              <p:nvPr/>
            </p:nvSpPr>
            <p:spPr>
              <a:xfrm>
                <a:off x="4438032" y="2897664"/>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2">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endParaRPr lang="en-US" sz="2400" kern="1200"/>
              </a:p>
            </p:txBody>
          </p:sp>
          <p:sp>
            <p:nvSpPr>
              <p:cNvPr id="13" name="Rectangle 12"/>
              <p:cNvSpPr/>
              <p:nvPr/>
            </p:nvSpPr>
            <p:spPr>
              <a:xfrm>
                <a:off x="5483675" y="3057301"/>
                <a:ext cx="2699477" cy="830997"/>
              </a:xfrm>
              <a:prstGeom prst="rect">
                <a:avLst/>
              </a:prstGeom>
            </p:spPr>
            <p:txBody>
              <a:bodyPr wrap="square">
                <a:spAutoFit/>
              </a:bodyPr>
              <a:lstStyle/>
              <a:p>
                <a:pPr>
                  <a:lnSpc>
                    <a:spcPct val="120000"/>
                  </a:lnSpc>
                </a:pPr>
                <a:r>
                  <a:rPr lang="tr-TR" sz="2000" b="1" dirty="0" smtClean="0">
                    <a:solidFill>
                      <a:schemeClr val="bg1"/>
                    </a:solidFill>
                    <a:latin typeface="+mj-lt"/>
                    <a:ea typeface="Roboto Light" panose="02000000000000000000" pitchFamily="2" charset="0"/>
                    <a:cs typeface="Oswald Regular"/>
                  </a:rPr>
                  <a:t>Sosyal </a:t>
                </a:r>
                <a:r>
                  <a:rPr lang="tr-TR" sz="2000" b="1" dirty="0">
                    <a:solidFill>
                      <a:schemeClr val="bg1"/>
                    </a:solidFill>
                    <a:latin typeface="+mj-lt"/>
                    <a:ea typeface="Roboto Light" panose="02000000000000000000" pitchFamily="2" charset="0"/>
                    <a:cs typeface="Oswald Regular"/>
                  </a:rPr>
                  <a:t>B</a:t>
                </a:r>
                <a:r>
                  <a:rPr lang="tr-TR" sz="2000" b="1" dirty="0" smtClean="0">
                    <a:solidFill>
                      <a:schemeClr val="bg1"/>
                    </a:solidFill>
                    <a:latin typeface="+mj-lt"/>
                    <a:ea typeface="Roboto Light" panose="02000000000000000000" pitchFamily="2" charset="0"/>
                    <a:cs typeface="Oswald Regular"/>
                  </a:rPr>
                  <a:t>ilimler </a:t>
                </a:r>
              </a:p>
              <a:p>
                <a:pPr>
                  <a:lnSpc>
                    <a:spcPct val="120000"/>
                  </a:lnSpc>
                </a:pPr>
                <a:r>
                  <a:rPr lang="tr-TR" sz="2000" b="1" dirty="0" smtClean="0">
                    <a:solidFill>
                      <a:schemeClr val="bg1"/>
                    </a:solidFill>
                    <a:latin typeface="+mj-lt"/>
                    <a:ea typeface="Roboto Light" panose="02000000000000000000" pitchFamily="2" charset="0"/>
                    <a:cs typeface="Oswald Regular"/>
                  </a:rPr>
                  <a:t>Liseleri</a:t>
                </a:r>
                <a:endParaRPr lang="en-US" sz="2000" b="1" dirty="0" smtClean="0">
                  <a:solidFill>
                    <a:schemeClr val="bg1"/>
                  </a:solidFill>
                  <a:latin typeface="+mj-lt"/>
                  <a:ea typeface="Roboto Light" panose="02000000000000000000" pitchFamily="2" charset="0"/>
                  <a:cs typeface="Oswald Regular"/>
                </a:endParaRPr>
              </a:p>
            </p:txBody>
          </p:sp>
        </p:grpSp>
        <p:sp>
          <p:nvSpPr>
            <p:cNvPr id="12" name="Dikdörtgen 11"/>
            <p:cNvSpPr/>
            <p:nvPr/>
          </p:nvSpPr>
          <p:spPr>
            <a:xfrm>
              <a:off x="4701331" y="3140968"/>
              <a:ext cx="524075" cy="535531"/>
            </a:xfrm>
            <a:prstGeom prst="rect">
              <a:avLst/>
            </a:prstGeom>
          </p:spPr>
          <p:txBody>
            <a:bodyPr wrap="none">
              <a:spAutoFit/>
            </a:bodyPr>
            <a:lstStyle/>
            <a:p>
              <a:pPr lvl="0" algn="ctr" defTabSz="1066800">
                <a:lnSpc>
                  <a:spcPct val="90000"/>
                </a:lnSpc>
                <a:spcBef>
                  <a:spcPct val="0"/>
                </a:spcBef>
                <a:spcAft>
                  <a:spcPct val="35000"/>
                </a:spcAft>
              </a:pPr>
              <a:r>
                <a:rPr lang="tr-TR" sz="3200" b="1" dirty="0" smtClean="0">
                  <a:solidFill>
                    <a:schemeClr val="bg1"/>
                  </a:solidFill>
                </a:rPr>
                <a:t>2</a:t>
              </a:r>
              <a:endParaRPr lang="en-US" sz="3200" b="1" dirty="0">
                <a:solidFill>
                  <a:schemeClr val="bg1"/>
                </a:solidFill>
              </a:endParaRPr>
            </a:p>
          </p:txBody>
        </p:sp>
      </p:grpSp>
      <p:grpSp>
        <p:nvGrpSpPr>
          <p:cNvPr id="26" name="Grup 25"/>
          <p:cNvGrpSpPr/>
          <p:nvPr/>
        </p:nvGrpSpPr>
        <p:grpSpPr>
          <a:xfrm>
            <a:off x="5390549" y="1416680"/>
            <a:ext cx="2252111" cy="1891440"/>
            <a:chOff x="7644406" y="2492896"/>
            <a:chExt cx="3002814" cy="1891440"/>
          </a:xfrm>
        </p:grpSpPr>
        <p:grpSp>
          <p:nvGrpSpPr>
            <p:cNvPr id="15" name="Group 14"/>
            <p:cNvGrpSpPr/>
            <p:nvPr/>
          </p:nvGrpSpPr>
          <p:grpSpPr>
            <a:xfrm>
              <a:off x="7644406" y="2492896"/>
              <a:ext cx="3002814" cy="1891440"/>
              <a:chOff x="7892712" y="2603321"/>
              <a:chExt cx="3002814" cy="1891440"/>
            </a:xfrm>
          </p:grpSpPr>
          <p:sp>
            <p:nvSpPr>
              <p:cNvPr id="16" name="Freeform 15"/>
              <p:cNvSpPr/>
              <p:nvPr/>
            </p:nvSpPr>
            <p:spPr>
              <a:xfrm>
                <a:off x="8433663"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4">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a:p>
              <a:p>
                <a:pPr marL="228600" lvl="1" indent="-228600" algn="l" defTabSz="1066800">
                  <a:lnSpc>
                    <a:spcPct val="90000"/>
                  </a:lnSpc>
                  <a:spcBef>
                    <a:spcPct val="0"/>
                  </a:spcBef>
                  <a:spcAft>
                    <a:spcPct val="15000"/>
                  </a:spcAft>
                  <a:buChar char="••"/>
                </a:pPr>
                <a:endParaRPr lang="en-US" sz="2400" kern="1200"/>
              </a:p>
            </p:txBody>
          </p:sp>
          <p:sp>
            <p:nvSpPr>
              <p:cNvPr id="17" name="Freeform 16"/>
              <p:cNvSpPr/>
              <p:nvPr/>
            </p:nvSpPr>
            <p:spPr>
              <a:xfrm>
                <a:off x="7892712"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4">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endParaRPr lang="en-US" sz="2400" kern="1200"/>
              </a:p>
            </p:txBody>
          </p:sp>
          <p:sp>
            <p:nvSpPr>
              <p:cNvPr id="19" name="Rectangle 18"/>
              <p:cNvSpPr/>
              <p:nvPr/>
            </p:nvSpPr>
            <p:spPr>
              <a:xfrm>
                <a:off x="8481967" y="3321997"/>
                <a:ext cx="2182820" cy="461665"/>
              </a:xfrm>
              <a:prstGeom prst="rect">
                <a:avLst/>
              </a:prstGeom>
            </p:spPr>
            <p:txBody>
              <a:bodyPr wrap="none">
                <a:spAutoFit/>
              </a:bodyPr>
              <a:lstStyle/>
              <a:p>
                <a:pPr algn="r">
                  <a:lnSpc>
                    <a:spcPct val="120000"/>
                  </a:lnSpc>
                </a:pPr>
                <a:r>
                  <a:rPr lang="tr-TR" sz="2000" b="1" dirty="0" smtClean="0">
                    <a:solidFill>
                      <a:schemeClr val="bg1"/>
                    </a:solidFill>
                    <a:latin typeface="+mj-lt"/>
                    <a:ea typeface="Roboto Light" panose="02000000000000000000" pitchFamily="2" charset="0"/>
                    <a:cs typeface="Oswald Regular"/>
                  </a:rPr>
                  <a:t>Proje Okulları</a:t>
                </a:r>
                <a:endParaRPr lang="en-US" sz="2000" b="1" dirty="0" smtClean="0">
                  <a:solidFill>
                    <a:schemeClr val="bg1"/>
                  </a:solidFill>
                  <a:latin typeface="+mj-lt"/>
                  <a:ea typeface="Roboto Light" panose="02000000000000000000" pitchFamily="2" charset="0"/>
                  <a:cs typeface="Oswald Regular"/>
                </a:endParaRPr>
              </a:p>
            </p:txBody>
          </p:sp>
        </p:grpSp>
        <p:sp>
          <p:nvSpPr>
            <p:cNvPr id="22" name="Dikdörtgen 21"/>
            <p:cNvSpPr/>
            <p:nvPr/>
          </p:nvSpPr>
          <p:spPr>
            <a:xfrm>
              <a:off x="7923321" y="3212976"/>
              <a:ext cx="524075" cy="535531"/>
            </a:xfrm>
            <a:prstGeom prst="rect">
              <a:avLst/>
            </a:prstGeom>
          </p:spPr>
          <p:txBody>
            <a:bodyPr wrap="none">
              <a:spAutoFit/>
            </a:bodyPr>
            <a:lstStyle/>
            <a:p>
              <a:pPr lvl="0" algn="ctr" defTabSz="1066800">
                <a:lnSpc>
                  <a:spcPct val="90000"/>
                </a:lnSpc>
                <a:spcBef>
                  <a:spcPct val="0"/>
                </a:spcBef>
                <a:spcAft>
                  <a:spcPct val="35000"/>
                </a:spcAft>
              </a:pPr>
              <a:r>
                <a:rPr lang="tr-TR" sz="3200" b="1" dirty="0" smtClean="0">
                  <a:solidFill>
                    <a:schemeClr val="bg1"/>
                  </a:solidFill>
                </a:rPr>
                <a:t>3</a:t>
              </a:r>
              <a:endParaRPr lang="en-US" sz="3200" b="1" dirty="0">
                <a:solidFill>
                  <a:schemeClr val="bg1"/>
                </a:solidFill>
              </a:endParaRPr>
            </a:p>
          </p:txBody>
        </p:sp>
      </p:grpSp>
      <p:grpSp>
        <p:nvGrpSpPr>
          <p:cNvPr id="25" name="Grup 24"/>
          <p:cNvGrpSpPr/>
          <p:nvPr/>
        </p:nvGrpSpPr>
        <p:grpSpPr>
          <a:xfrm>
            <a:off x="5415051" y="3006884"/>
            <a:ext cx="2397309" cy="1891440"/>
            <a:chOff x="7644406" y="2492896"/>
            <a:chExt cx="3196411" cy="1891440"/>
          </a:xfrm>
          <a:solidFill>
            <a:schemeClr val="accent1"/>
          </a:solidFill>
        </p:grpSpPr>
        <p:grpSp>
          <p:nvGrpSpPr>
            <p:cNvPr id="27" name="Group 14"/>
            <p:cNvGrpSpPr/>
            <p:nvPr/>
          </p:nvGrpSpPr>
          <p:grpSpPr>
            <a:xfrm>
              <a:off x="7644406" y="2492896"/>
              <a:ext cx="3196411" cy="1891440"/>
              <a:chOff x="7892712" y="2603321"/>
              <a:chExt cx="3196411" cy="1891440"/>
            </a:xfrm>
            <a:grpFill/>
          </p:grpSpPr>
          <p:sp>
            <p:nvSpPr>
              <p:cNvPr id="29" name="Freeform 15"/>
              <p:cNvSpPr/>
              <p:nvPr/>
            </p:nvSpPr>
            <p:spPr>
              <a:xfrm>
                <a:off x="8433661" y="2603321"/>
                <a:ext cx="2655462"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grp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p:txBody>
          </p:sp>
          <p:sp>
            <p:nvSpPr>
              <p:cNvPr id="30" name="Freeform 16"/>
              <p:cNvSpPr/>
              <p:nvPr/>
            </p:nvSpPr>
            <p:spPr>
              <a:xfrm>
                <a:off x="7892712"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endParaRPr lang="en-US" sz="2400" kern="1200"/>
              </a:p>
            </p:txBody>
          </p:sp>
          <p:sp>
            <p:nvSpPr>
              <p:cNvPr id="31" name="Rectangle 18"/>
              <p:cNvSpPr/>
              <p:nvPr/>
            </p:nvSpPr>
            <p:spPr>
              <a:xfrm>
                <a:off x="8481967" y="3164118"/>
                <a:ext cx="1961042" cy="734945"/>
              </a:xfrm>
              <a:prstGeom prst="rect">
                <a:avLst/>
              </a:prstGeom>
              <a:grpFill/>
            </p:spPr>
            <p:txBody>
              <a:bodyPr wrap="square">
                <a:spAutoFit/>
              </a:bodyPr>
              <a:lstStyle/>
              <a:p>
                <a:pPr algn="r">
                  <a:lnSpc>
                    <a:spcPct val="120000"/>
                  </a:lnSpc>
                </a:pPr>
                <a:r>
                  <a:rPr lang="tr-TR" b="1" dirty="0" smtClean="0">
                    <a:solidFill>
                      <a:schemeClr val="bg1"/>
                    </a:solidFill>
                    <a:latin typeface="+mj-lt"/>
                    <a:ea typeface="Roboto Light" panose="02000000000000000000" pitchFamily="2" charset="0"/>
                    <a:cs typeface="Oswald Regular"/>
                  </a:rPr>
                  <a:t>Bazı Anadolu Liseleri  </a:t>
                </a:r>
                <a:endParaRPr lang="en-US" b="1" dirty="0" smtClean="0">
                  <a:solidFill>
                    <a:schemeClr val="bg1"/>
                  </a:solidFill>
                  <a:latin typeface="+mj-lt"/>
                  <a:ea typeface="Roboto Light" panose="02000000000000000000" pitchFamily="2" charset="0"/>
                  <a:cs typeface="Oswald Regular"/>
                </a:endParaRPr>
              </a:p>
            </p:txBody>
          </p:sp>
        </p:grpSp>
        <p:sp>
          <p:nvSpPr>
            <p:cNvPr id="28" name="Dikdörtgen 27"/>
            <p:cNvSpPr/>
            <p:nvPr/>
          </p:nvSpPr>
          <p:spPr>
            <a:xfrm>
              <a:off x="7719343" y="3170850"/>
              <a:ext cx="524075" cy="535531"/>
            </a:xfrm>
            <a:prstGeom prst="rect">
              <a:avLst/>
            </a:prstGeom>
            <a:solidFill>
              <a:srgbClr val="002060"/>
            </a:solidFill>
          </p:spPr>
          <p:txBody>
            <a:bodyPr wrap="none">
              <a:spAutoFit/>
            </a:bodyPr>
            <a:lstStyle/>
            <a:p>
              <a:pPr lvl="0" algn="ctr" defTabSz="1066800">
                <a:lnSpc>
                  <a:spcPct val="90000"/>
                </a:lnSpc>
                <a:spcBef>
                  <a:spcPct val="0"/>
                </a:spcBef>
                <a:spcAft>
                  <a:spcPct val="35000"/>
                </a:spcAft>
              </a:pPr>
              <a:r>
                <a:rPr lang="tr-TR" sz="3200" b="1" dirty="0">
                  <a:solidFill>
                    <a:schemeClr val="bg1"/>
                  </a:solidFill>
                </a:rPr>
                <a:t>4</a:t>
              </a:r>
              <a:endParaRPr lang="en-US" sz="3200" b="1" dirty="0">
                <a:solidFill>
                  <a:schemeClr val="bg1"/>
                </a:solidFill>
              </a:endParaRPr>
            </a:p>
          </p:txBody>
        </p:sp>
      </p:grpSp>
    </p:spTree>
    <p:extLst>
      <p:ext uri="{BB962C8B-B14F-4D97-AF65-F5344CB8AC3E}">
        <p14:creationId xmlns:p14="http://schemas.microsoft.com/office/powerpoint/2010/main" val="3685270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p:tgtEl>
                                          <p:spTgt spid="24"/>
                                        </p:tgtEl>
                                        <p:attrNameLst>
                                          <p:attrName>ppt_x</p:attrName>
                                        </p:attrNameLst>
                                      </p:cBhvr>
                                      <p:tavLst>
                                        <p:tav tm="0">
                                          <p:val>
                                            <p:strVal val="#ppt_x-#ppt_w*1.125000"/>
                                          </p:val>
                                        </p:tav>
                                        <p:tav tm="100000">
                                          <p:val>
                                            <p:strVal val="#ppt_x"/>
                                          </p:val>
                                        </p:tav>
                                      </p:tavLst>
                                    </p:anim>
                                    <p:animEffect transition="in" filter="wipe(right)">
                                      <p:cBhvr>
                                        <p:cTn id="13" dur="500"/>
                                        <p:tgtEl>
                                          <p:spTgt spid="24"/>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p:tgtEl>
                                          <p:spTgt spid="26"/>
                                        </p:tgtEl>
                                        <p:attrNameLst>
                                          <p:attrName>ppt_x</p:attrName>
                                        </p:attrNameLst>
                                      </p:cBhvr>
                                      <p:tavLst>
                                        <p:tav tm="0">
                                          <p:val>
                                            <p:strVal val="#ppt_x-#ppt_w*1.125000"/>
                                          </p:val>
                                        </p:tav>
                                        <p:tav tm="100000">
                                          <p:val>
                                            <p:strVal val="#ppt_x"/>
                                          </p:val>
                                        </p:tav>
                                      </p:tavLst>
                                    </p:anim>
                                    <p:animEffect transition="in" filter="wipe(right)">
                                      <p:cBhvr>
                                        <p:cTn id="18" dur="500"/>
                                        <p:tgtEl>
                                          <p:spTgt spid="26"/>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p:tgtEl>
                                          <p:spTgt spid="25"/>
                                        </p:tgtEl>
                                        <p:attrNameLst>
                                          <p:attrName>ppt_x</p:attrName>
                                        </p:attrNameLst>
                                      </p:cBhvr>
                                      <p:tavLst>
                                        <p:tav tm="0">
                                          <p:val>
                                            <p:strVal val="#ppt_x-#ppt_w*1.125000"/>
                                          </p:val>
                                        </p:tav>
                                        <p:tav tm="100000">
                                          <p:val>
                                            <p:strVal val="#ppt_x"/>
                                          </p:val>
                                        </p:tav>
                                      </p:tavLst>
                                    </p:anim>
                                    <p:animEffect transition="in" filter="wipe(right)">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ikdörtgen 45"/>
          <p:cNvSpPr/>
          <p:nvPr/>
        </p:nvSpPr>
        <p:spPr>
          <a:xfrm>
            <a:off x="197514" y="1484784"/>
            <a:ext cx="4158462" cy="4896544"/>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1"/>
          <p:cNvSpPr>
            <a:spLocks noGrp="1"/>
          </p:cNvSpPr>
          <p:nvPr>
            <p:ph type="title"/>
          </p:nvPr>
        </p:nvSpPr>
        <p:spPr>
          <a:xfrm>
            <a:off x="0" y="404664"/>
            <a:ext cx="9144000" cy="792088"/>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OTURUMLARI</a:t>
            </a:r>
            <a:r>
              <a:rPr lang="en-US" dirty="0"/>
              <a:t/>
            </a:r>
            <a:br>
              <a:rPr lang="en-US" dirty="0"/>
            </a:br>
            <a:endParaRPr lang="vi-VN" dirty="0"/>
          </a:p>
        </p:txBody>
      </p:sp>
      <p:sp>
        <p:nvSpPr>
          <p:cNvPr id="5" name="Title 13"/>
          <p:cNvSpPr txBox="1">
            <a:spLocks/>
          </p:cNvSpPr>
          <p:nvPr/>
        </p:nvSpPr>
        <p:spPr>
          <a:xfrm>
            <a:off x="4734018" y="2473153"/>
            <a:ext cx="4055613" cy="1969770"/>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4000" b="1" i="1" dirty="0" smtClean="0">
                <a:solidFill>
                  <a:schemeClr val="accent5">
                    <a:lumMod val="75000"/>
                  </a:schemeClr>
                </a:solidFill>
                <a:latin typeface="+mj-lt"/>
                <a:ea typeface="Roboto Condensed" panose="02000000000000000000" pitchFamily="2" charset="0"/>
              </a:rPr>
              <a:t>Sınav sayısal ve sözel  bölümden oluşacak.</a:t>
            </a:r>
            <a:endParaRPr lang="en-US" sz="40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786135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circle(in)">
                                      <p:cBhvr>
                                        <p:cTn id="7" dur="2000"/>
                                        <p:tgtEl>
                                          <p:spTgt spid="46"/>
                                        </p:tgtEl>
                                      </p:cBhvr>
                                    </p:animEffect>
                                  </p:childTnLst>
                                </p:cTn>
                              </p:par>
                            </p:childTnLst>
                          </p:cTn>
                        </p:par>
                        <p:par>
                          <p:cTn id="8" fill="hold">
                            <p:stCondLst>
                              <p:cond delay="2000"/>
                            </p:stCondLst>
                            <p:childTnLst>
                              <p:par>
                                <p:cTn id="9" presetID="2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9144000" cy="792088"/>
          </a:xfrm>
        </p:spPr>
        <p:style>
          <a:lnRef idx="3">
            <a:schemeClr val="lt1"/>
          </a:lnRef>
          <a:fillRef idx="1">
            <a:schemeClr val="accent5"/>
          </a:fillRef>
          <a:effectRef idx="1">
            <a:schemeClr val="accent5"/>
          </a:effectRef>
          <a:fontRef idx="minor">
            <a:schemeClr val="lt1"/>
          </a:fontRef>
        </p:style>
        <p:txBody>
          <a:bodyPr>
            <a:normAutofit/>
          </a:bodyPr>
          <a:lstStyle/>
          <a:p>
            <a:pPr algn="ctr"/>
            <a:r>
              <a:rPr lang="tr-TR"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SORU SAYISI ve SINAV SÜRESİ</a:t>
            </a:r>
            <a:endParaRPr lang="vi-VN"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20" name="Grup 19"/>
          <p:cNvGrpSpPr/>
          <p:nvPr/>
        </p:nvGrpSpPr>
        <p:grpSpPr>
          <a:xfrm>
            <a:off x="1187624" y="1556792"/>
            <a:ext cx="2734487" cy="3800370"/>
            <a:chOff x="6888088" y="1700808"/>
            <a:chExt cx="3645982" cy="3800370"/>
          </a:xfrm>
        </p:grpSpPr>
        <p:sp>
          <p:nvSpPr>
            <p:cNvPr id="48" name="Rectangle 47"/>
            <p:cNvSpPr/>
            <p:nvPr/>
          </p:nvSpPr>
          <p:spPr>
            <a:xfrm>
              <a:off x="7248128" y="4793292"/>
              <a:ext cx="3285942" cy="707886"/>
            </a:xfrm>
            <a:prstGeom prst="rect">
              <a:avLst/>
            </a:prstGeom>
          </p:spPr>
          <p:txBody>
            <a:bodyPr wrap="none">
              <a:spAutoFit/>
            </a:bodyPr>
            <a:lstStyle/>
            <a:p>
              <a:r>
                <a:rPr lang="tr-TR" sz="4000" b="1" dirty="0" smtClean="0">
                  <a:solidFill>
                    <a:schemeClr val="accent1">
                      <a:lumMod val="60000"/>
                      <a:lumOff val="40000"/>
                    </a:schemeClr>
                  </a:solidFill>
                  <a:latin typeface="+mj-lt"/>
                </a:rPr>
                <a:t>Soru Sayısı</a:t>
              </a:r>
              <a:endParaRPr lang="en-US" sz="4000" b="1" dirty="0">
                <a:solidFill>
                  <a:schemeClr val="accent1">
                    <a:lumMod val="60000"/>
                    <a:lumOff val="40000"/>
                  </a:schemeClr>
                </a:solidFill>
                <a:latin typeface="+mj-lt"/>
              </a:endParaRPr>
            </a:p>
          </p:txBody>
        </p:sp>
        <p:sp>
          <p:nvSpPr>
            <p:cNvPr id="11" name="Oval 10"/>
            <p:cNvSpPr/>
            <p:nvPr/>
          </p:nvSpPr>
          <p:spPr>
            <a:xfrm>
              <a:off x="6888088" y="1700808"/>
              <a:ext cx="3147406" cy="3023579"/>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1174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3" name="Grup 12"/>
          <p:cNvGrpSpPr/>
          <p:nvPr/>
        </p:nvGrpSpPr>
        <p:grpSpPr>
          <a:xfrm>
            <a:off x="4860032" y="1451589"/>
            <a:ext cx="2468375" cy="3789764"/>
            <a:chOff x="551384" y="1769713"/>
            <a:chExt cx="3291166" cy="3789764"/>
          </a:xfrm>
        </p:grpSpPr>
        <p:sp>
          <p:nvSpPr>
            <p:cNvPr id="17" name="Rectangle 16"/>
            <p:cNvSpPr/>
            <p:nvPr/>
          </p:nvSpPr>
          <p:spPr>
            <a:xfrm>
              <a:off x="557719" y="4913146"/>
              <a:ext cx="3284831" cy="646331"/>
            </a:xfrm>
            <a:prstGeom prst="rect">
              <a:avLst/>
            </a:prstGeom>
          </p:spPr>
          <p:txBody>
            <a:bodyPr wrap="none">
              <a:spAutoFit/>
            </a:bodyPr>
            <a:lstStyle/>
            <a:p>
              <a:r>
                <a:rPr lang="tr-TR" sz="3600" b="1" dirty="0" smtClean="0">
                  <a:solidFill>
                    <a:srgbClr val="18CAC2"/>
                  </a:solidFill>
                  <a:latin typeface="+mj-lt"/>
                </a:rPr>
                <a:t>Sınav Süresi</a:t>
              </a:r>
              <a:endParaRPr lang="en-US" sz="3600" b="1" dirty="0">
                <a:solidFill>
                  <a:srgbClr val="18CAC2"/>
                </a:solidFill>
                <a:latin typeface="+mj-lt"/>
              </a:endParaRPr>
            </a:p>
          </p:txBody>
        </p:sp>
        <p:pic>
          <p:nvPicPr>
            <p:cNvPr id="1026" name="Picture 2" descr="C:\Users\win7\Desktop\alarm-1673577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384" y="1769713"/>
              <a:ext cx="3153516" cy="3153516"/>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Oval 11"/>
          <p:cNvSpPr/>
          <p:nvPr/>
        </p:nvSpPr>
        <p:spPr>
          <a:xfrm>
            <a:off x="7110904" y="4739894"/>
            <a:ext cx="2033096" cy="181848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4800" b="1" dirty="0" smtClean="0">
                <a:solidFill>
                  <a:schemeClr val="bg1"/>
                </a:solidFill>
              </a:rPr>
              <a:t>155 </a:t>
            </a:r>
            <a:r>
              <a:rPr lang="tr-TR" sz="2000" b="1" dirty="0" smtClean="0">
                <a:solidFill>
                  <a:schemeClr val="bg1"/>
                </a:solidFill>
              </a:rPr>
              <a:t>dk</a:t>
            </a:r>
            <a:r>
              <a:rPr lang="tr-TR" sz="1100" dirty="0" smtClean="0">
                <a:solidFill>
                  <a:schemeClr val="bg1"/>
                </a:solidFill>
              </a:rPr>
              <a:t>.</a:t>
            </a:r>
            <a:endParaRPr lang="tr-TR" sz="1100" dirty="0">
              <a:solidFill>
                <a:schemeClr val="bg1"/>
              </a:solidFill>
            </a:endParaRPr>
          </a:p>
        </p:txBody>
      </p:sp>
      <p:sp>
        <p:nvSpPr>
          <p:cNvPr id="60" name="Oval 59"/>
          <p:cNvSpPr/>
          <p:nvPr/>
        </p:nvSpPr>
        <p:spPr>
          <a:xfrm>
            <a:off x="3457844" y="5241353"/>
            <a:ext cx="1188132" cy="147227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4800" b="1" dirty="0">
                <a:solidFill>
                  <a:schemeClr val="bg1"/>
                </a:solidFill>
              </a:rPr>
              <a:t>9</a:t>
            </a:r>
            <a:r>
              <a:rPr lang="tr-TR" sz="4800" b="1" dirty="0" smtClean="0">
                <a:solidFill>
                  <a:schemeClr val="bg1"/>
                </a:solidFill>
              </a:rPr>
              <a:t>0 </a:t>
            </a:r>
            <a:endParaRPr lang="tr-TR" sz="1100" dirty="0">
              <a:solidFill>
                <a:schemeClr val="bg1"/>
              </a:solidFill>
            </a:endParaRPr>
          </a:p>
        </p:txBody>
      </p:sp>
    </p:spTree>
    <p:extLst>
      <p:ext uri="{BB962C8B-B14F-4D97-AF65-F5344CB8AC3E}">
        <p14:creationId xmlns:p14="http://schemas.microsoft.com/office/powerpoint/2010/main" val="1920091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childTnLst>
                          </p:cTn>
                        </p:par>
                        <p:par>
                          <p:cTn id="8" fill="hold">
                            <p:stCondLst>
                              <p:cond delay="2000"/>
                            </p:stCondLst>
                            <p:childTnLst>
                              <p:par>
                                <p:cTn id="9" presetID="26"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down)">
                                      <p:cBhvr>
                                        <p:cTn id="11" dur="580">
                                          <p:stCondLst>
                                            <p:cond delay="0"/>
                                          </p:stCondLst>
                                        </p:cTn>
                                        <p:tgtEl>
                                          <p:spTgt spid="60"/>
                                        </p:tgtEl>
                                      </p:cBhvr>
                                    </p:animEffect>
                                    <p:anim calcmode="lin" valueType="num">
                                      <p:cBhvr>
                                        <p:cTn id="12"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17" dur="26">
                                          <p:stCondLst>
                                            <p:cond delay="650"/>
                                          </p:stCondLst>
                                        </p:cTn>
                                        <p:tgtEl>
                                          <p:spTgt spid="60"/>
                                        </p:tgtEl>
                                      </p:cBhvr>
                                      <p:to x="100000" y="60000"/>
                                    </p:animScale>
                                    <p:animScale>
                                      <p:cBhvr>
                                        <p:cTn id="18" dur="166" decel="50000">
                                          <p:stCondLst>
                                            <p:cond delay="676"/>
                                          </p:stCondLst>
                                        </p:cTn>
                                        <p:tgtEl>
                                          <p:spTgt spid="60"/>
                                        </p:tgtEl>
                                      </p:cBhvr>
                                      <p:to x="100000" y="100000"/>
                                    </p:animScale>
                                    <p:animScale>
                                      <p:cBhvr>
                                        <p:cTn id="19" dur="26">
                                          <p:stCondLst>
                                            <p:cond delay="1312"/>
                                          </p:stCondLst>
                                        </p:cTn>
                                        <p:tgtEl>
                                          <p:spTgt spid="60"/>
                                        </p:tgtEl>
                                      </p:cBhvr>
                                      <p:to x="100000" y="80000"/>
                                    </p:animScale>
                                    <p:animScale>
                                      <p:cBhvr>
                                        <p:cTn id="20" dur="166" decel="50000">
                                          <p:stCondLst>
                                            <p:cond delay="1338"/>
                                          </p:stCondLst>
                                        </p:cTn>
                                        <p:tgtEl>
                                          <p:spTgt spid="60"/>
                                        </p:tgtEl>
                                      </p:cBhvr>
                                      <p:to x="100000" y="100000"/>
                                    </p:animScale>
                                    <p:animScale>
                                      <p:cBhvr>
                                        <p:cTn id="21" dur="26">
                                          <p:stCondLst>
                                            <p:cond delay="1642"/>
                                          </p:stCondLst>
                                        </p:cTn>
                                        <p:tgtEl>
                                          <p:spTgt spid="60"/>
                                        </p:tgtEl>
                                      </p:cBhvr>
                                      <p:to x="100000" y="90000"/>
                                    </p:animScale>
                                    <p:animScale>
                                      <p:cBhvr>
                                        <p:cTn id="22" dur="166" decel="50000">
                                          <p:stCondLst>
                                            <p:cond delay="1668"/>
                                          </p:stCondLst>
                                        </p:cTn>
                                        <p:tgtEl>
                                          <p:spTgt spid="60"/>
                                        </p:tgtEl>
                                      </p:cBhvr>
                                      <p:to x="100000" y="100000"/>
                                    </p:animScale>
                                    <p:animScale>
                                      <p:cBhvr>
                                        <p:cTn id="23" dur="26">
                                          <p:stCondLst>
                                            <p:cond delay="1808"/>
                                          </p:stCondLst>
                                        </p:cTn>
                                        <p:tgtEl>
                                          <p:spTgt spid="60"/>
                                        </p:tgtEl>
                                      </p:cBhvr>
                                      <p:to x="100000" y="95000"/>
                                    </p:animScale>
                                    <p:animScale>
                                      <p:cBhvr>
                                        <p:cTn id="24" dur="166" decel="50000">
                                          <p:stCondLst>
                                            <p:cond delay="1834"/>
                                          </p:stCondLst>
                                        </p:cTn>
                                        <p:tgtEl>
                                          <p:spTgt spid="60"/>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80">
                                          <p:stCondLst>
                                            <p:cond delay="0"/>
                                          </p:stCondLst>
                                        </p:cTn>
                                        <p:tgtEl>
                                          <p:spTgt spid="12"/>
                                        </p:tgtEl>
                                      </p:cBhvr>
                                    </p:animEffect>
                                    <p:anim calcmode="lin" valueType="num">
                                      <p:cBhvr>
                                        <p:cTn id="3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5" dur="26">
                                          <p:stCondLst>
                                            <p:cond delay="650"/>
                                          </p:stCondLst>
                                        </p:cTn>
                                        <p:tgtEl>
                                          <p:spTgt spid="12"/>
                                        </p:tgtEl>
                                      </p:cBhvr>
                                      <p:to x="100000" y="60000"/>
                                    </p:animScale>
                                    <p:animScale>
                                      <p:cBhvr>
                                        <p:cTn id="36" dur="166" decel="50000">
                                          <p:stCondLst>
                                            <p:cond delay="676"/>
                                          </p:stCondLst>
                                        </p:cTn>
                                        <p:tgtEl>
                                          <p:spTgt spid="12"/>
                                        </p:tgtEl>
                                      </p:cBhvr>
                                      <p:to x="100000" y="100000"/>
                                    </p:animScale>
                                    <p:animScale>
                                      <p:cBhvr>
                                        <p:cTn id="37" dur="26">
                                          <p:stCondLst>
                                            <p:cond delay="1312"/>
                                          </p:stCondLst>
                                        </p:cTn>
                                        <p:tgtEl>
                                          <p:spTgt spid="12"/>
                                        </p:tgtEl>
                                      </p:cBhvr>
                                      <p:to x="100000" y="80000"/>
                                    </p:animScale>
                                    <p:animScale>
                                      <p:cBhvr>
                                        <p:cTn id="38" dur="166" decel="50000">
                                          <p:stCondLst>
                                            <p:cond delay="1338"/>
                                          </p:stCondLst>
                                        </p:cTn>
                                        <p:tgtEl>
                                          <p:spTgt spid="12"/>
                                        </p:tgtEl>
                                      </p:cBhvr>
                                      <p:to x="100000" y="100000"/>
                                    </p:animScale>
                                    <p:animScale>
                                      <p:cBhvr>
                                        <p:cTn id="39" dur="26">
                                          <p:stCondLst>
                                            <p:cond delay="1642"/>
                                          </p:stCondLst>
                                        </p:cTn>
                                        <p:tgtEl>
                                          <p:spTgt spid="12"/>
                                        </p:tgtEl>
                                      </p:cBhvr>
                                      <p:to x="100000" y="90000"/>
                                    </p:animScale>
                                    <p:animScale>
                                      <p:cBhvr>
                                        <p:cTn id="40" dur="166" decel="50000">
                                          <p:stCondLst>
                                            <p:cond delay="1668"/>
                                          </p:stCondLst>
                                        </p:cTn>
                                        <p:tgtEl>
                                          <p:spTgt spid="12"/>
                                        </p:tgtEl>
                                      </p:cBhvr>
                                      <p:to x="100000" y="100000"/>
                                    </p:animScale>
                                    <p:animScale>
                                      <p:cBhvr>
                                        <p:cTn id="41" dur="26">
                                          <p:stCondLst>
                                            <p:cond delay="1808"/>
                                          </p:stCondLst>
                                        </p:cTn>
                                        <p:tgtEl>
                                          <p:spTgt spid="12"/>
                                        </p:tgtEl>
                                      </p:cBhvr>
                                      <p:to x="100000" y="95000"/>
                                    </p:animScale>
                                    <p:animScale>
                                      <p:cBhvr>
                                        <p:cTn id="42" dur="166" decel="50000">
                                          <p:stCondLst>
                                            <p:cond delay="1834"/>
                                          </p:stCondLst>
                                        </p:cTn>
                                        <p:tgtEl>
                                          <p:spTgt spid="12"/>
                                        </p:tgtEl>
                                      </p:cBhvr>
                                      <p:to x="100000" y="100000"/>
                                    </p:animScale>
                                  </p:childTnLst>
                                </p:cTn>
                              </p:par>
                            </p:childTnLst>
                          </p:cTn>
                        </p:par>
                        <p:par>
                          <p:cTn id="43" fill="hold">
                            <p:stCondLst>
                              <p:cond delay="2000"/>
                            </p:stCondLst>
                            <p:childTnLst>
                              <p:par>
                                <p:cTn id="44" presetID="21" presetClass="entr" presetSubtype="1" fill="hold"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heel(1)">
                                      <p:cBhvr>
                                        <p:cTn id="4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792088"/>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SÜRESİ VE BAŞLAMA SAATİ?</a:t>
            </a:r>
            <a:r>
              <a:rPr lang="en-US" dirty="0"/>
              <a:t/>
            </a:r>
            <a:br>
              <a:rPr lang="en-US" dirty="0"/>
            </a:br>
            <a:endParaRPr lang="vi-VN" dirty="0"/>
          </a:p>
        </p:txBody>
      </p:sp>
      <p:pic>
        <p:nvPicPr>
          <p:cNvPr id="1027" name="Picture 3" descr="C:\Users\muhammed\Desktop\ata deneme sınavı nisan\images.png"/>
          <p:cNvPicPr>
            <a:picLocks noChangeAspect="1" noChangeArrowheads="1"/>
          </p:cNvPicPr>
          <p:nvPr/>
        </p:nvPicPr>
        <p:blipFill>
          <a:blip r:embed="rId2" cstate="print"/>
          <a:srcRect/>
          <a:stretch>
            <a:fillRect/>
          </a:stretch>
        </p:blipFill>
        <p:spPr bwMode="auto">
          <a:xfrm>
            <a:off x="359532" y="1844824"/>
            <a:ext cx="2052228" cy="3183584"/>
          </a:xfrm>
          <a:prstGeom prst="rect">
            <a:avLst/>
          </a:prstGeom>
          <a:noFill/>
        </p:spPr>
      </p:pic>
      <p:graphicFrame>
        <p:nvGraphicFramePr>
          <p:cNvPr id="8" name="7 Tablo"/>
          <p:cNvGraphicFramePr>
            <a:graphicFrameLocks noGrp="1"/>
          </p:cNvGraphicFramePr>
          <p:nvPr/>
        </p:nvGraphicFramePr>
        <p:xfrm>
          <a:off x="2843809" y="4139520"/>
          <a:ext cx="5976663" cy="2529840"/>
        </p:xfrm>
        <a:graphic>
          <a:graphicData uri="http://schemas.openxmlformats.org/drawingml/2006/table">
            <a:tbl>
              <a:tblPr firstRow="1" bandRow="1">
                <a:tableStyleId>{21E4AEA4-8DFA-4A89-87EB-49C32662AFE0}</a:tableStyleId>
              </a:tblPr>
              <a:tblGrid>
                <a:gridCol w="1290959">
                  <a:extLst>
                    <a:ext uri="{9D8B030D-6E8A-4147-A177-3AD203B41FA5}">
                      <a16:colId xmlns:a16="http://schemas.microsoft.com/office/drawing/2014/main" xmlns="" val="20000"/>
                    </a:ext>
                  </a:extLst>
                </a:gridCol>
                <a:gridCol w="1577839">
                  <a:extLst>
                    <a:ext uri="{9D8B030D-6E8A-4147-A177-3AD203B41FA5}">
                      <a16:colId xmlns:a16="http://schemas.microsoft.com/office/drawing/2014/main" xmlns="" val="20001"/>
                    </a:ext>
                  </a:extLst>
                </a:gridCol>
                <a:gridCol w="1577839">
                  <a:extLst>
                    <a:ext uri="{9D8B030D-6E8A-4147-A177-3AD203B41FA5}">
                      <a16:colId xmlns:a16="http://schemas.microsoft.com/office/drawing/2014/main" xmlns="" val="20002"/>
                    </a:ext>
                  </a:extLst>
                </a:gridCol>
                <a:gridCol w="1530026">
                  <a:extLst>
                    <a:ext uri="{9D8B030D-6E8A-4147-A177-3AD203B41FA5}">
                      <a16:colId xmlns:a16="http://schemas.microsoft.com/office/drawing/2014/main" xmlns="" val="20003"/>
                    </a:ext>
                  </a:extLst>
                </a:gridCol>
              </a:tblGrid>
              <a:tr h="464774">
                <a:tc gridSpan="4">
                  <a:txBody>
                    <a:bodyPr/>
                    <a:lstStyle/>
                    <a:p>
                      <a:pPr algn="ctr"/>
                      <a:r>
                        <a:rPr lang="tr-TR" sz="2800" dirty="0" smtClean="0"/>
                        <a:t>Sayısal</a:t>
                      </a:r>
                      <a:r>
                        <a:rPr lang="tr-TR" sz="2800" baseline="0" dirty="0" smtClean="0"/>
                        <a:t> Bölüm</a:t>
                      </a:r>
                      <a:endParaRPr lang="tr-TR" sz="2800" dirty="0"/>
                    </a:p>
                  </a:txBody>
                  <a:tcPr marL="68580" marR="68580"/>
                </a:tc>
                <a:tc hMerge="1">
                  <a:txBody>
                    <a:bodyPr/>
                    <a:lstStyle/>
                    <a:p>
                      <a:endParaRPr lang="tr-T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xmlns="" val="10000"/>
                  </a:ext>
                </a:extLst>
              </a:tr>
              <a:tr h="902209">
                <a:tc>
                  <a:txBody>
                    <a:bodyPr/>
                    <a:lstStyle/>
                    <a:p>
                      <a:pPr algn="ctr"/>
                      <a:r>
                        <a:rPr lang="tr-TR" sz="2000" b="1" dirty="0" smtClean="0"/>
                        <a:t>Ders</a:t>
                      </a:r>
                      <a:endParaRPr lang="tr-TR" sz="2000" b="1" dirty="0"/>
                    </a:p>
                  </a:txBody>
                  <a:tcPr marL="68580" marR="685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t>Soru Sayısı</a:t>
                      </a:r>
                    </a:p>
                    <a:p>
                      <a:pPr algn="ctr"/>
                      <a:endParaRPr lang="tr-TR" sz="2000" b="1" dirty="0"/>
                    </a:p>
                  </a:txBody>
                  <a:tcPr marL="68580" marR="68580"/>
                </a:tc>
                <a:tc>
                  <a:txBody>
                    <a:bodyPr/>
                    <a:lstStyle/>
                    <a:p>
                      <a:pPr algn="ctr"/>
                      <a:r>
                        <a:rPr lang="tr-TR" sz="2000" b="1" dirty="0" smtClean="0"/>
                        <a:t>Sınav</a:t>
                      </a:r>
                      <a:r>
                        <a:rPr lang="tr-TR" sz="2000" b="1" baseline="0" dirty="0" smtClean="0"/>
                        <a:t> Başlama Saati</a:t>
                      </a:r>
                      <a:endParaRPr lang="tr-TR" sz="2000" b="1" dirty="0"/>
                    </a:p>
                  </a:txBody>
                  <a:tcPr marL="68580" marR="68580"/>
                </a:tc>
                <a:tc>
                  <a:txBody>
                    <a:bodyPr/>
                    <a:lstStyle/>
                    <a:p>
                      <a:pPr algn="ctr"/>
                      <a:r>
                        <a:rPr lang="tr-TR" sz="2000" b="1" dirty="0" smtClean="0"/>
                        <a:t>Sınav Süresi</a:t>
                      </a:r>
                      <a:endParaRPr lang="tr-TR" sz="2000" b="1" dirty="0"/>
                    </a:p>
                  </a:txBody>
                  <a:tcPr marL="68580" marR="68580"/>
                </a:tc>
                <a:extLst>
                  <a:ext uri="{0D108BD9-81ED-4DB2-BD59-A6C34878D82A}">
                    <a16:rowId xmlns:a16="http://schemas.microsoft.com/office/drawing/2014/main" xmlns="" val="10001"/>
                  </a:ext>
                </a:extLst>
              </a:tr>
              <a:tr h="328076">
                <a:tc>
                  <a:txBody>
                    <a:bodyPr/>
                    <a:lstStyle/>
                    <a:p>
                      <a:r>
                        <a:rPr lang="tr-TR" b="1" dirty="0" smtClean="0">
                          <a:solidFill>
                            <a:schemeClr val="accent5">
                              <a:lumMod val="75000"/>
                            </a:schemeClr>
                          </a:solidFill>
                        </a:rPr>
                        <a:t>Matematik</a:t>
                      </a:r>
                      <a:endParaRPr lang="tr-TR" b="1" dirty="0">
                        <a:solidFill>
                          <a:schemeClr val="accent5">
                            <a:lumMod val="75000"/>
                          </a:schemeClr>
                        </a:solidFill>
                      </a:endParaRPr>
                    </a:p>
                  </a:txBody>
                  <a:tcPr marL="68580" marR="68580"/>
                </a:tc>
                <a:tc rowSpan="2">
                  <a:txBody>
                    <a:bodyPr/>
                    <a:lstStyle/>
                    <a:p>
                      <a:pPr algn="ctr"/>
                      <a:r>
                        <a:rPr lang="tr-TR" b="1" dirty="0" smtClean="0">
                          <a:solidFill>
                            <a:schemeClr val="accent5">
                              <a:lumMod val="75000"/>
                            </a:schemeClr>
                          </a:solidFill>
                        </a:rPr>
                        <a:t>40</a:t>
                      </a:r>
                      <a:endParaRPr lang="tr-TR" b="1" dirty="0">
                        <a:solidFill>
                          <a:schemeClr val="accent5">
                            <a:lumMod val="75000"/>
                          </a:schemeClr>
                        </a:solidFill>
                      </a:endParaRPr>
                    </a:p>
                  </a:txBody>
                  <a:tcPr marL="68580" marR="68580" anchor="ctr"/>
                </a:tc>
                <a:tc rowSpan="2">
                  <a:txBody>
                    <a:bodyPr/>
                    <a:lstStyle/>
                    <a:p>
                      <a:pPr algn="ctr"/>
                      <a:r>
                        <a:rPr lang="tr-TR" b="1" dirty="0" smtClean="0">
                          <a:solidFill>
                            <a:schemeClr val="accent5">
                              <a:lumMod val="75000"/>
                            </a:schemeClr>
                          </a:solidFill>
                        </a:rPr>
                        <a:t>11.30</a:t>
                      </a:r>
                      <a:endParaRPr lang="tr-TR" b="1" dirty="0">
                        <a:solidFill>
                          <a:schemeClr val="accent5">
                            <a:lumMod val="75000"/>
                          </a:schemeClr>
                        </a:solidFill>
                      </a:endParaRPr>
                    </a:p>
                  </a:txBody>
                  <a:tcPr marL="68580" marR="68580" anchor="ctr"/>
                </a:tc>
                <a:tc rowSpan="2">
                  <a:txBody>
                    <a:bodyPr/>
                    <a:lstStyle/>
                    <a:p>
                      <a:pPr algn="ctr"/>
                      <a:r>
                        <a:rPr lang="tr-TR" b="1" dirty="0" smtClean="0">
                          <a:solidFill>
                            <a:schemeClr val="accent5">
                              <a:lumMod val="75000"/>
                            </a:schemeClr>
                          </a:solidFill>
                        </a:rPr>
                        <a:t>80 Dakika</a:t>
                      </a:r>
                      <a:endParaRPr lang="tr-TR" b="1" dirty="0">
                        <a:solidFill>
                          <a:schemeClr val="accent5">
                            <a:lumMod val="75000"/>
                          </a:schemeClr>
                        </a:solidFill>
                      </a:endParaRPr>
                    </a:p>
                  </a:txBody>
                  <a:tcPr marL="68580" marR="68580" anchor="ctr"/>
                </a:tc>
                <a:extLst>
                  <a:ext uri="{0D108BD9-81ED-4DB2-BD59-A6C34878D82A}">
                    <a16:rowId xmlns:a16="http://schemas.microsoft.com/office/drawing/2014/main" xmlns="" val="10002"/>
                  </a:ext>
                </a:extLst>
              </a:tr>
              <a:tr h="451440">
                <a:tc>
                  <a:txBody>
                    <a:bodyPr/>
                    <a:lstStyle/>
                    <a:p>
                      <a:r>
                        <a:rPr lang="tr-TR" b="1" dirty="0" smtClean="0">
                          <a:solidFill>
                            <a:schemeClr val="accent5">
                              <a:lumMod val="75000"/>
                            </a:schemeClr>
                          </a:solidFill>
                        </a:rPr>
                        <a:t>Fen ve Teknoloji</a:t>
                      </a:r>
                      <a:endParaRPr lang="tr-TR" b="1" dirty="0">
                        <a:solidFill>
                          <a:schemeClr val="accent5">
                            <a:lumMod val="75000"/>
                          </a:schemeClr>
                        </a:solidFill>
                      </a:endParaRPr>
                    </a:p>
                  </a:txBody>
                  <a:tcPr marL="68580" marR="68580"/>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a16="http://schemas.microsoft.com/office/drawing/2014/main" xmlns="" val="10003"/>
                  </a:ext>
                </a:extLst>
              </a:tr>
            </a:tbl>
          </a:graphicData>
        </a:graphic>
      </p:graphicFrame>
      <p:graphicFrame>
        <p:nvGraphicFramePr>
          <p:cNvPr id="9" name="8 Tablo"/>
          <p:cNvGraphicFramePr>
            <a:graphicFrameLocks noGrp="1"/>
          </p:cNvGraphicFramePr>
          <p:nvPr/>
        </p:nvGraphicFramePr>
        <p:xfrm>
          <a:off x="2897814" y="1268760"/>
          <a:ext cx="5886655" cy="2971800"/>
        </p:xfrm>
        <a:graphic>
          <a:graphicData uri="http://schemas.openxmlformats.org/drawingml/2006/table">
            <a:tbl>
              <a:tblPr firstRow="1" bandRow="1">
                <a:tableStyleId>{F5AB1C69-6EDB-4FF4-983F-18BD219EF322}</a:tableStyleId>
              </a:tblPr>
              <a:tblGrid>
                <a:gridCol w="1471664">
                  <a:extLst>
                    <a:ext uri="{9D8B030D-6E8A-4147-A177-3AD203B41FA5}">
                      <a16:colId xmlns:a16="http://schemas.microsoft.com/office/drawing/2014/main" xmlns="" val="20000"/>
                    </a:ext>
                  </a:extLst>
                </a:gridCol>
                <a:gridCol w="1313420">
                  <a:extLst>
                    <a:ext uri="{9D8B030D-6E8A-4147-A177-3AD203B41FA5}">
                      <a16:colId xmlns:a16="http://schemas.microsoft.com/office/drawing/2014/main" xmlns="" val="20001"/>
                    </a:ext>
                  </a:extLst>
                </a:gridCol>
                <a:gridCol w="1629907">
                  <a:extLst>
                    <a:ext uri="{9D8B030D-6E8A-4147-A177-3AD203B41FA5}">
                      <a16:colId xmlns:a16="http://schemas.microsoft.com/office/drawing/2014/main" xmlns="" val="20002"/>
                    </a:ext>
                  </a:extLst>
                </a:gridCol>
                <a:gridCol w="1471664">
                  <a:extLst>
                    <a:ext uri="{9D8B030D-6E8A-4147-A177-3AD203B41FA5}">
                      <a16:colId xmlns:a16="http://schemas.microsoft.com/office/drawing/2014/main" xmlns="" val="20003"/>
                    </a:ext>
                  </a:extLst>
                </a:gridCol>
              </a:tblGrid>
              <a:tr h="370840">
                <a:tc gridSpan="4">
                  <a:txBody>
                    <a:bodyPr/>
                    <a:lstStyle/>
                    <a:p>
                      <a:pPr algn="ctr"/>
                      <a:r>
                        <a:rPr lang="tr-TR" sz="2800" dirty="0" smtClean="0"/>
                        <a:t>Sözel Bölüm</a:t>
                      </a:r>
                      <a:endParaRPr lang="tr-TR" sz="2800" dirty="0"/>
                    </a:p>
                  </a:txBody>
                  <a:tcPr marL="68580" marR="68580"/>
                </a:tc>
                <a:tc hMerge="1">
                  <a:txBody>
                    <a:bodyPr/>
                    <a:lstStyle/>
                    <a:p>
                      <a:endParaRPr lang="tr-T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xmlns="" val="10000"/>
                  </a:ext>
                </a:extLst>
              </a:tr>
              <a:tr h="370840">
                <a:tc>
                  <a:txBody>
                    <a:bodyPr/>
                    <a:lstStyle/>
                    <a:p>
                      <a:pPr algn="ctr"/>
                      <a:r>
                        <a:rPr lang="tr-TR" sz="2000" b="1" dirty="0" smtClean="0"/>
                        <a:t>Ders</a:t>
                      </a:r>
                      <a:endParaRPr lang="tr-TR" sz="2000" b="1" dirty="0"/>
                    </a:p>
                  </a:txBody>
                  <a:tcPr marL="68580" marR="68580"/>
                </a:tc>
                <a:tc>
                  <a:txBody>
                    <a:bodyPr/>
                    <a:lstStyle/>
                    <a:p>
                      <a:pPr algn="ctr"/>
                      <a:r>
                        <a:rPr lang="tr-TR" sz="2000" b="1" dirty="0" smtClean="0"/>
                        <a:t>Soru Sayısı</a:t>
                      </a:r>
                      <a:endParaRPr lang="tr-TR" sz="2000" b="1" dirty="0"/>
                    </a:p>
                  </a:txBody>
                  <a:tcPr marL="68580" marR="68580"/>
                </a:tc>
                <a:tc>
                  <a:txBody>
                    <a:bodyPr/>
                    <a:lstStyle/>
                    <a:p>
                      <a:pPr algn="ctr"/>
                      <a:r>
                        <a:rPr lang="tr-TR" sz="2000" b="1" dirty="0" smtClean="0"/>
                        <a:t>Sınav</a:t>
                      </a:r>
                      <a:r>
                        <a:rPr lang="tr-TR" sz="2000" b="1" baseline="0" dirty="0" smtClean="0"/>
                        <a:t> Başlama Saati</a:t>
                      </a:r>
                      <a:endParaRPr lang="tr-TR" sz="2000" b="1" dirty="0"/>
                    </a:p>
                  </a:txBody>
                  <a:tcPr marL="68580" marR="68580"/>
                </a:tc>
                <a:tc>
                  <a:txBody>
                    <a:bodyPr/>
                    <a:lstStyle/>
                    <a:p>
                      <a:pPr algn="ctr"/>
                      <a:r>
                        <a:rPr lang="tr-TR" sz="2000" b="1" dirty="0" smtClean="0"/>
                        <a:t>Sınav Süresi</a:t>
                      </a:r>
                      <a:endParaRPr lang="tr-TR" sz="2000" b="1" dirty="0"/>
                    </a:p>
                  </a:txBody>
                  <a:tcPr marL="68580" marR="68580"/>
                </a:tc>
                <a:extLst>
                  <a:ext uri="{0D108BD9-81ED-4DB2-BD59-A6C34878D82A}">
                    <a16:rowId xmlns:a16="http://schemas.microsoft.com/office/drawing/2014/main" xmlns="" val="10001"/>
                  </a:ext>
                </a:extLst>
              </a:tr>
              <a:tr h="370840">
                <a:tc>
                  <a:txBody>
                    <a:bodyPr/>
                    <a:lstStyle/>
                    <a:p>
                      <a:r>
                        <a:rPr lang="tr-TR" b="1" dirty="0" smtClean="0">
                          <a:solidFill>
                            <a:schemeClr val="accent5">
                              <a:lumMod val="75000"/>
                            </a:schemeClr>
                          </a:solidFill>
                        </a:rPr>
                        <a:t>Türkçe</a:t>
                      </a:r>
                      <a:endParaRPr lang="tr-TR" b="1" dirty="0">
                        <a:solidFill>
                          <a:schemeClr val="accent5">
                            <a:lumMod val="75000"/>
                          </a:schemeClr>
                        </a:solidFill>
                      </a:endParaRPr>
                    </a:p>
                  </a:txBody>
                  <a:tcPr marL="68580" marR="68580"/>
                </a:tc>
                <a:tc rowSpan="4">
                  <a:txBody>
                    <a:bodyPr/>
                    <a:lstStyle/>
                    <a:p>
                      <a:pPr algn="ctr"/>
                      <a:r>
                        <a:rPr lang="tr-TR" b="1" dirty="0" smtClean="0">
                          <a:solidFill>
                            <a:schemeClr val="accent5">
                              <a:lumMod val="75000"/>
                            </a:schemeClr>
                          </a:solidFill>
                        </a:rPr>
                        <a:t>50</a:t>
                      </a:r>
                      <a:endParaRPr lang="tr-TR" b="1" dirty="0">
                        <a:solidFill>
                          <a:schemeClr val="accent5">
                            <a:lumMod val="75000"/>
                          </a:schemeClr>
                        </a:solidFill>
                      </a:endParaRPr>
                    </a:p>
                  </a:txBody>
                  <a:tcPr marL="68580" marR="68580" anchor="ctr"/>
                </a:tc>
                <a:tc rowSpan="4">
                  <a:txBody>
                    <a:bodyPr/>
                    <a:lstStyle/>
                    <a:p>
                      <a:pPr algn="ctr"/>
                      <a:r>
                        <a:rPr lang="tr-TR" b="1" dirty="0" smtClean="0">
                          <a:solidFill>
                            <a:schemeClr val="accent5">
                              <a:lumMod val="75000"/>
                            </a:schemeClr>
                          </a:solidFill>
                        </a:rPr>
                        <a:t>09.30</a:t>
                      </a:r>
                      <a:endParaRPr lang="tr-TR" b="1" dirty="0">
                        <a:solidFill>
                          <a:schemeClr val="accent5">
                            <a:lumMod val="75000"/>
                          </a:schemeClr>
                        </a:solidFill>
                      </a:endParaRPr>
                    </a:p>
                  </a:txBody>
                  <a:tcPr marL="68580" marR="68580" anchor="ct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b="1" dirty="0" smtClean="0">
                        <a:solidFill>
                          <a:schemeClr val="accent5">
                            <a:lumMod val="7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solidFill>
                            <a:schemeClr val="accent5">
                              <a:lumMod val="75000"/>
                            </a:schemeClr>
                          </a:solidFill>
                        </a:rPr>
                        <a:t>75 Dakika</a:t>
                      </a:r>
                    </a:p>
                    <a:p>
                      <a:pPr algn="ctr"/>
                      <a:endParaRPr lang="tr-TR" b="1" dirty="0">
                        <a:solidFill>
                          <a:schemeClr val="accent5">
                            <a:lumMod val="75000"/>
                          </a:schemeClr>
                        </a:solidFill>
                      </a:endParaRPr>
                    </a:p>
                  </a:txBody>
                  <a:tcPr marL="68580" marR="68580" anchor="ctr"/>
                </a:tc>
                <a:extLst>
                  <a:ext uri="{0D108BD9-81ED-4DB2-BD59-A6C34878D82A}">
                    <a16:rowId xmlns:a16="http://schemas.microsoft.com/office/drawing/2014/main" xmlns="" val="10002"/>
                  </a:ext>
                </a:extLst>
              </a:tr>
              <a:tr h="370840">
                <a:tc>
                  <a:txBody>
                    <a:bodyPr/>
                    <a:lstStyle/>
                    <a:p>
                      <a:r>
                        <a:rPr lang="tr-TR" b="1" dirty="0" smtClean="0">
                          <a:solidFill>
                            <a:schemeClr val="accent5">
                              <a:lumMod val="75000"/>
                            </a:schemeClr>
                          </a:solidFill>
                        </a:rPr>
                        <a:t>İnkılâp Tarihi</a:t>
                      </a:r>
                      <a:endParaRPr lang="tr-TR" b="1" dirty="0">
                        <a:solidFill>
                          <a:schemeClr val="accent5">
                            <a:lumMod val="75000"/>
                          </a:schemeClr>
                        </a:solidFill>
                      </a:endParaRPr>
                    </a:p>
                  </a:txBody>
                  <a:tcPr marL="68580" marR="68580"/>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a16="http://schemas.microsoft.com/office/drawing/2014/main" xmlns="" val="10003"/>
                  </a:ext>
                </a:extLst>
              </a:tr>
              <a:tr h="370840">
                <a:tc>
                  <a:txBody>
                    <a:bodyPr/>
                    <a:lstStyle/>
                    <a:p>
                      <a:r>
                        <a:rPr lang="tr-TR" b="1" dirty="0" smtClean="0">
                          <a:solidFill>
                            <a:schemeClr val="accent5">
                              <a:lumMod val="75000"/>
                            </a:schemeClr>
                          </a:solidFill>
                        </a:rPr>
                        <a:t>Din Kültürü ve A.B.</a:t>
                      </a:r>
                      <a:endParaRPr lang="tr-TR" b="1" dirty="0">
                        <a:solidFill>
                          <a:schemeClr val="accent5">
                            <a:lumMod val="75000"/>
                          </a:schemeClr>
                        </a:solidFill>
                      </a:endParaRPr>
                    </a:p>
                  </a:txBody>
                  <a:tcPr marL="68580" marR="68580"/>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a16="http://schemas.microsoft.com/office/drawing/2014/main" xmlns="" val="10004"/>
                  </a:ext>
                </a:extLst>
              </a:tr>
              <a:tr h="370840">
                <a:tc>
                  <a:txBody>
                    <a:bodyPr/>
                    <a:lstStyle/>
                    <a:p>
                      <a:r>
                        <a:rPr lang="tr-TR" b="1" dirty="0" smtClean="0">
                          <a:solidFill>
                            <a:schemeClr val="accent5">
                              <a:lumMod val="75000"/>
                            </a:schemeClr>
                          </a:solidFill>
                        </a:rPr>
                        <a:t>Yabancı Dil</a:t>
                      </a:r>
                      <a:endParaRPr lang="tr-TR" b="1" dirty="0">
                        <a:solidFill>
                          <a:schemeClr val="accent5">
                            <a:lumMod val="75000"/>
                          </a:schemeClr>
                        </a:solidFill>
                      </a:endParaRPr>
                    </a:p>
                  </a:txBody>
                  <a:tcPr marL="68580" marR="68580"/>
                </a:tc>
                <a:tc vMerge="1">
                  <a:txBody>
                    <a:bodyPr/>
                    <a:lstStyle/>
                    <a:p>
                      <a:endParaRPr lang="tr-TR"/>
                    </a:p>
                  </a:txBody>
                  <a:tcPr/>
                </a:tc>
                <a:tc vMerge="1">
                  <a:txBody>
                    <a:bodyPr/>
                    <a:lstStyle/>
                    <a:p>
                      <a:endParaRPr lang="tr-TR" dirty="0"/>
                    </a:p>
                  </a:txBody>
                  <a:tcPr/>
                </a:tc>
                <a:tc vMerge="1">
                  <a:txBody>
                    <a:bodyPr/>
                    <a:lstStyle/>
                    <a:p>
                      <a:endParaRPr lang="tr-TR"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285045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800" decel="100000"/>
                                        <p:tgtEl>
                                          <p:spTgt spid="1027"/>
                                        </p:tgtEl>
                                      </p:cBhvr>
                                    </p:animEffect>
                                    <p:anim calcmode="lin" valueType="num">
                                      <p:cBhvr>
                                        <p:cTn id="8" dur="800" decel="100000" fill="hold"/>
                                        <p:tgtEl>
                                          <p:spTgt spid="1027"/>
                                        </p:tgtEl>
                                        <p:attrNameLst>
                                          <p:attrName>style.rotation</p:attrName>
                                        </p:attrNameLst>
                                      </p:cBhvr>
                                      <p:tavLst>
                                        <p:tav tm="0">
                                          <p:val>
                                            <p:fltVal val="-90"/>
                                          </p:val>
                                        </p:tav>
                                        <p:tav tm="100000">
                                          <p:val>
                                            <p:fltVal val="0"/>
                                          </p:val>
                                        </p:tav>
                                      </p:tavLst>
                                    </p:anim>
                                    <p:anim calcmode="lin" valueType="num">
                                      <p:cBhvr>
                                        <p:cTn id="9" dur="800" decel="100000" fill="hold"/>
                                        <p:tgtEl>
                                          <p:spTgt spid="1027"/>
                                        </p:tgtEl>
                                        <p:attrNameLst>
                                          <p:attrName>ppt_x</p:attrName>
                                        </p:attrNameLst>
                                      </p:cBhvr>
                                      <p:tavLst>
                                        <p:tav tm="0">
                                          <p:val>
                                            <p:strVal val="#ppt_x+0.4"/>
                                          </p:val>
                                        </p:tav>
                                        <p:tav tm="100000">
                                          <p:val>
                                            <p:strVal val="#ppt_x-0.05"/>
                                          </p:val>
                                        </p:tav>
                                      </p:tavLst>
                                    </p:anim>
                                    <p:anim calcmode="lin" valueType="num">
                                      <p:cBhvr>
                                        <p:cTn id="10" dur="800" decel="100000" fill="hold"/>
                                        <p:tgtEl>
                                          <p:spTgt spid="102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7"/>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800" decel="100000"/>
                                        <p:tgtEl>
                                          <p:spTgt spid="8"/>
                                        </p:tgtEl>
                                      </p:cBhvr>
                                    </p:animEffect>
                                    <p:anim calcmode="lin" valueType="num">
                                      <p:cBhvr>
                                        <p:cTn id="18" dur="800" decel="100000" fill="hold"/>
                                        <p:tgtEl>
                                          <p:spTgt spid="8"/>
                                        </p:tgtEl>
                                        <p:attrNameLst>
                                          <p:attrName>style.rotation</p:attrName>
                                        </p:attrNameLst>
                                      </p:cBhvr>
                                      <p:tavLst>
                                        <p:tav tm="0">
                                          <p:val>
                                            <p:fltVal val="-90"/>
                                          </p:val>
                                        </p:tav>
                                        <p:tav tm="100000">
                                          <p:val>
                                            <p:fltVal val="0"/>
                                          </p:val>
                                        </p:tav>
                                      </p:tavLst>
                                    </p:anim>
                                    <p:anim calcmode="lin" valueType="num">
                                      <p:cBhvr>
                                        <p:cTn id="19" dur="800" decel="100000" fill="hold"/>
                                        <p:tgtEl>
                                          <p:spTgt spid="8"/>
                                        </p:tgtEl>
                                        <p:attrNameLst>
                                          <p:attrName>ppt_x</p:attrName>
                                        </p:attrNameLst>
                                      </p:cBhvr>
                                      <p:tavLst>
                                        <p:tav tm="0">
                                          <p:val>
                                            <p:strVal val="#ppt_x+0.4"/>
                                          </p:val>
                                        </p:tav>
                                        <p:tav tm="100000">
                                          <p:val>
                                            <p:strVal val="#ppt_x-0.05"/>
                                          </p:val>
                                        </p:tav>
                                      </p:tavLst>
                                    </p:anim>
                                    <p:anim calcmode="lin" valueType="num">
                                      <p:cBhvr>
                                        <p:cTn id="20" dur="800" decel="100000" fill="hold"/>
                                        <p:tgtEl>
                                          <p:spTgt spid="8"/>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800" decel="100000"/>
                                        <p:tgtEl>
                                          <p:spTgt spid="9"/>
                                        </p:tgtEl>
                                      </p:cBhvr>
                                    </p:animEffect>
                                    <p:anim calcmode="lin" valueType="num">
                                      <p:cBhvr>
                                        <p:cTn id="28" dur="800" decel="100000" fill="hold"/>
                                        <p:tgtEl>
                                          <p:spTgt spid="9"/>
                                        </p:tgtEl>
                                        <p:attrNameLst>
                                          <p:attrName>style.rotation</p:attrName>
                                        </p:attrNameLst>
                                      </p:cBhvr>
                                      <p:tavLst>
                                        <p:tav tm="0">
                                          <p:val>
                                            <p:fltVal val="-90"/>
                                          </p:val>
                                        </p:tav>
                                        <p:tav tm="100000">
                                          <p:val>
                                            <p:fltVal val="0"/>
                                          </p:val>
                                        </p:tav>
                                      </p:tavLst>
                                    </p:anim>
                                    <p:anim calcmode="lin" valueType="num">
                                      <p:cBhvr>
                                        <p:cTn id="29" dur="800" decel="100000" fill="hold"/>
                                        <p:tgtEl>
                                          <p:spTgt spid="9"/>
                                        </p:tgtEl>
                                        <p:attrNameLst>
                                          <p:attrName>ppt_x</p:attrName>
                                        </p:attrNameLst>
                                      </p:cBhvr>
                                      <p:tavLst>
                                        <p:tav tm="0">
                                          <p:val>
                                            <p:strVal val="#ppt_x+0.4"/>
                                          </p:val>
                                        </p:tav>
                                        <p:tav tm="100000">
                                          <p:val>
                                            <p:strVal val="#ppt_x-0.05"/>
                                          </p:val>
                                        </p:tav>
                                      </p:tavLst>
                                    </p:anim>
                                    <p:anim calcmode="lin" valueType="num">
                                      <p:cBhvr>
                                        <p:cTn id="30" dur="800" decel="100000" fill="hold"/>
                                        <p:tgtEl>
                                          <p:spTgt spid="9"/>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08720"/>
            <a:ext cx="9144000" cy="653656"/>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SORU SAYILARI</a:t>
            </a:r>
            <a:endParaRPr lang="vi-VN" dirty="0"/>
          </a:p>
        </p:txBody>
      </p:sp>
      <p:grpSp>
        <p:nvGrpSpPr>
          <p:cNvPr id="4" name="Group 3"/>
          <p:cNvGrpSpPr/>
          <p:nvPr/>
        </p:nvGrpSpPr>
        <p:grpSpPr>
          <a:xfrm>
            <a:off x="2249742" y="2420888"/>
            <a:ext cx="1134126" cy="1515226"/>
            <a:chOff x="3692576" y="1742634"/>
            <a:chExt cx="2790379" cy="2796023"/>
          </a:xfrm>
        </p:grpSpPr>
        <p:grpSp>
          <p:nvGrpSpPr>
            <p:cNvPr id="5" name="组合 79"/>
            <p:cNvGrpSpPr>
              <a:grpSpLocks/>
            </p:cNvGrpSpPr>
            <p:nvPr/>
          </p:nvGrpSpPr>
          <p:grpSpPr bwMode="auto">
            <a:xfrm>
              <a:off x="3692576" y="1742634"/>
              <a:ext cx="2790379" cy="2796023"/>
              <a:chOff x="6379729" y="2488774"/>
              <a:chExt cx="2513016" cy="2513016"/>
            </a:xfrm>
          </p:grpSpPr>
          <p:sp>
            <p:nvSpPr>
              <p:cNvPr id="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6" name="椭圆 80"/>
            <p:cNvSpPr/>
            <p:nvPr/>
          </p:nvSpPr>
          <p:spPr bwMode="auto">
            <a:xfrm>
              <a:off x="4079531" y="2136608"/>
              <a:ext cx="2016472" cy="2020557"/>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9" name="Group 8"/>
          <p:cNvGrpSpPr/>
          <p:nvPr/>
        </p:nvGrpSpPr>
        <p:grpSpPr>
          <a:xfrm>
            <a:off x="943892" y="4005142"/>
            <a:ext cx="1171269" cy="1338601"/>
            <a:chOff x="3692576" y="1742634"/>
            <a:chExt cx="2790379" cy="2796023"/>
          </a:xfrm>
        </p:grpSpPr>
        <p:grpSp>
          <p:nvGrpSpPr>
            <p:cNvPr id="10" name="组合 79"/>
            <p:cNvGrpSpPr>
              <a:grpSpLocks/>
            </p:cNvGrpSpPr>
            <p:nvPr/>
          </p:nvGrpSpPr>
          <p:grpSpPr bwMode="auto">
            <a:xfrm>
              <a:off x="3692576" y="1742634"/>
              <a:ext cx="2790379" cy="2796023"/>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1" name="椭圆 80"/>
            <p:cNvSpPr/>
            <p:nvPr/>
          </p:nvSpPr>
          <p:spPr bwMode="auto">
            <a:xfrm>
              <a:off x="4079531" y="2136608"/>
              <a:ext cx="2016472" cy="2020557"/>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4" name="Group 13"/>
          <p:cNvGrpSpPr/>
          <p:nvPr/>
        </p:nvGrpSpPr>
        <p:grpSpPr>
          <a:xfrm>
            <a:off x="3429288" y="3989100"/>
            <a:ext cx="1134126" cy="1515226"/>
            <a:chOff x="3692576" y="1742634"/>
            <a:chExt cx="2790379" cy="2796023"/>
          </a:xfrm>
        </p:grpSpPr>
        <p:grpSp>
          <p:nvGrpSpPr>
            <p:cNvPr id="15" name="组合 79"/>
            <p:cNvGrpSpPr>
              <a:grpSpLocks/>
            </p:cNvGrpSpPr>
            <p:nvPr/>
          </p:nvGrpSpPr>
          <p:grpSpPr bwMode="auto">
            <a:xfrm>
              <a:off x="3692576" y="1742634"/>
              <a:ext cx="2790379" cy="2796023"/>
              <a:chOff x="6379729" y="2488774"/>
              <a:chExt cx="2513016" cy="2513016"/>
            </a:xfrm>
          </p:grpSpPr>
          <p:sp>
            <p:nvSpPr>
              <p:cNvPr id="1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6" name="椭圆 80"/>
            <p:cNvSpPr/>
            <p:nvPr/>
          </p:nvSpPr>
          <p:spPr bwMode="auto">
            <a:xfrm>
              <a:off x="4079531" y="2136608"/>
              <a:ext cx="2016472" cy="2020557"/>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9" name="Group 18"/>
          <p:cNvGrpSpPr/>
          <p:nvPr/>
        </p:nvGrpSpPr>
        <p:grpSpPr>
          <a:xfrm>
            <a:off x="5796407" y="3968114"/>
            <a:ext cx="1134126" cy="1515226"/>
            <a:chOff x="3692576" y="1742634"/>
            <a:chExt cx="2790379" cy="2796023"/>
          </a:xfrm>
        </p:grpSpPr>
        <p:grpSp>
          <p:nvGrpSpPr>
            <p:cNvPr id="20" name="组合 79"/>
            <p:cNvGrpSpPr>
              <a:grpSpLocks/>
            </p:cNvGrpSpPr>
            <p:nvPr/>
          </p:nvGrpSpPr>
          <p:grpSpPr bwMode="auto">
            <a:xfrm>
              <a:off x="3692576" y="1742634"/>
              <a:ext cx="2790379" cy="2796023"/>
              <a:chOff x="6379729" y="2488774"/>
              <a:chExt cx="2513016" cy="2513016"/>
            </a:xfrm>
          </p:grpSpPr>
          <p:sp>
            <p:nvSpPr>
              <p:cNvPr id="2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2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1" name="椭圆 80"/>
            <p:cNvSpPr/>
            <p:nvPr/>
          </p:nvSpPr>
          <p:spPr bwMode="auto">
            <a:xfrm>
              <a:off x="4079531" y="2136608"/>
              <a:ext cx="2016472" cy="2020557"/>
            </a:xfrm>
            <a:prstGeom prst="ellipse">
              <a:avLst/>
            </a:prstGeom>
            <a:solidFill>
              <a:schemeClr val="accent5"/>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4" name="Group 23"/>
          <p:cNvGrpSpPr/>
          <p:nvPr/>
        </p:nvGrpSpPr>
        <p:grpSpPr>
          <a:xfrm>
            <a:off x="6955750" y="2447381"/>
            <a:ext cx="1134126" cy="1515226"/>
            <a:chOff x="3692576" y="1742634"/>
            <a:chExt cx="2790379" cy="2796023"/>
          </a:xfrm>
        </p:grpSpPr>
        <p:grpSp>
          <p:nvGrpSpPr>
            <p:cNvPr id="25" name="组合 79"/>
            <p:cNvGrpSpPr>
              <a:grpSpLocks/>
            </p:cNvGrpSpPr>
            <p:nvPr/>
          </p:nvGrpSpPr>
          <p:grpSpPr bwMode="auto">
            <a:xfrm>
              <a:off x="3692576" y="1742634"/>
              <a:ext cx="2790379" cy="2796023"/>
              <a:chOff x="6379729" y="2488774"/>
              <a:chExt cx="2513016" cy="2513016"/>
            </a:xfrm>
          </p:grpSpPr>
          <p:sp>
            <p:nvSpPr>
              <p:cNvPr id="2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2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6" name="椭圆 80"/>
            <p:cNvSpPr/>
            <p:nvPr/>
          </p:nvSpPr>
          <p:spPr bwMode="auto">
            <a:xfrm>
              <a:off x="4079531" y="2136608"/>
              <a:ext cx="2016472" cy="2020557"/>
            </a:xfrm>
            <a:prstGeom prst="ellipse">
              <a:avLst/>
            </a:prstGeom>
            <a:solidFill>
              <a:schemeClr val="tx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9" name="Group 28"/>
          <p:cNvGrpSpPr/>
          <p:nvPr/>
        </p:nvGrpSpPr>
        <p:grpSpPr>
          <a:xfrm>
            <a:off x="4588632" y="2420888"/>
            <a:ext cx="1134126" cy="1515226"/>
            <a:chOff x="3692576" y="1742634"/>
            <a:chExt cx="2790379" cy="2796023"/>
          </a:xfrm>
        </p:grpSpPr>
        <p:grpSp>
          <p:nvGrpSpPr>
            <p:cNvPr id="30" name="组合 79"/>
            <p:cNvGrpSpPr>
              <a:grpSpLocks/>
            </p:cNvGrpSpPr>
            <p:nvPr/>
          </p:nvGrpSpPr>
          <p:grpSpPr bwMode="auto">
            <a:xfrm>
              <a:off x="3692576" y="1742634"/>
              <a:ext cx="2790379" cy="2796023"/>
              <a:chOff x="6379729" y="2488774"/>
              <a:chExt cx="2513016" cy="2513016"/>
            </a:xfrm>
          </p:grpSpPr>
          <p:sp>
            <p:nvSpPr>
              <p:cNvPr id="3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3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31" name="椭圆 80"/>
            <p:cNvSpPr/>
            <p:nvPr/>
          </p:nvSpPr>
          <p:spPr bwMode="auto">
            <a:xfrm>
              <a:off x="4079531" y="2136608"/>
              <a:ext cx="2016472" cy="2020557"/>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cxnSp>
        <p:nvCxnSpPr>
          <p:cNvPr id="34" name="Straight Connector 33"/>
          <p:cNvCxnSpPr>
            <a:stCxn id="13" idx="5"/>
            <a:endCxn id="8" idx="1"/>
          </p:cNvCxnSpPr>
          <p:nvPr/>
        </p:nvCxnSpPr>
        <p:spPr>
          <a:xfrm flipV="1">
            <a:off x="1966607" y="3685426"/>
            <a:ext cx="433590" cy="544221"/>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3209997" y="3755868"/>
            <a:ext cx="376565" cy="44479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3" idx="1"/>
          </p:cNvCxnSpPr>
          <p:nvPr/>
        </p:nvCxnSpPr>
        <p:spPr>
          <a:xfrm flipH="1">
            <a:off x="4357710" y="3678639"/>
            <a:ext cx="388179" cy="497473"/>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6732937" y="3713871"/>
            <a:ext cx="388179" cy="497473"/>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5569106" y="3724556"/>
            <a:ext cx="384575" cy="45155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282158" y="4151223"/>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0" name="TextBox 39"/>
          <p:cNvSpPr txBox="1"/>
          <p:nvPr/>
        </p:nvSpPr>
        <p:spPr>
          <a:xfrm>
            <a:off x="2630937" y="2751311"/>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1" name="TextBox 40"/>
          <p:cNvSpPr txBox="1"/>
          <p:nvPr/>
        </p:nvSpPr>
        <p:spPr>
          <a:xfrm>
            <a:off x="3810483" y="4257759"/>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2" name="TextBox 41"/>
          <p:cNvSpPr txBox="1"/>
          <p:nvPr/>
        </p:nvSpPr>
        <p:spPr>
          <a:xfrm>
            <a:off x="4969827" y="2751311"/>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3" name="TextBox 42"/>
          <p:cNvSpPr txBox="1"/>
          <p:nvPr/>
        </p:nvSpPr>
        <p:spPr>
          <a:xfrm>
            <a:off x="6184560" y="4211343"/>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4" name="TextBox 43"/>
          <p:cNvSpPr txBox="1"/>
          <p:nvPr/>
        </p:nvSpPr>
        <p:spPr>
          <a:xfrm>
            <a:off x="7342217" y="2751310"/>
            <a:ext cx="55015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5" name="Rectangle 44"/>
          <p:cNvSpPr/>
          <p:nvPr/>
        </p:nvSpPr>
        <p:spPr>
          <a:xfrm>
            <a:off x="952258" y="4606004"/>
            <a:ext cx="1026897" cy="400110"/>
          </a:xfrm>
          <a:prstGeom prst="rect">
            <a:avLst/>
          </a:prstGeom>
        </p:spPr>
        <p:txBody>
          <a:bodyPr wrap="square">
            <a:spAutoFit/>
          </a:bodyPr>
          <a:lstStyle/>
          <a:p>
            <a:pPr algn="ctr"/>
            <a:r>
              <a:rPr lang="tr-TR" sz="2000" b="1" dirty="0" smtClean="0">
                <a:solidFill>
                  <a:schemeClr val="bg1"/>
                </a:solidFill>
              </a:rPr>
              <a:t>Türkçe</a:t>
            </a:r>
            <a:endParaRPr lang="en-US" sz="2000" b="1" dirty="0">
              <a:solidFill>
                <a:schemeClr val="bg1"/>
              </a:solidFill>
            </a:endParaRPr>
          </a:p>
        </p:txBody>
      </p:sp>
      <p:sp>
        <p:nvSpPr>
          <p:cNvPr id="46" name="Rectangle 45"/>
          <p:cNvSpPr/>
          <p:nvPr/>
        </p:nvSpPr>
        <p:spPr>
          <a:xfrm>
            <a:off x="2396647" y="3090446"/>
            <a:ext cx="833569" cy="584775"/>
          </a:xfrm>
          <a:prstGeom prst="rect">
            <a:avLst/>
          </a:prstGeom>
        </p:spPr>
        <p:txBody>
          <a:bodyPr wrap="square">
            <a:spAutoFit/>
          </a:bodyPr>
          <a:lstStyle/>
          <a:p>
            <a:pPr algn="ctr"/>
            <a:r>
              <a:rPr lang="tr-TR" sz="1600" b="1" dirty="0" smtClean="0">
                <a:solidFill>
                  <a:schemeClr val="bg1"/>
                </a:solidFill>
              </a:rPr>
              <a:t>Matematik</a:t>
            </a:r>
            <a:endParaRPr lang="en-US" sz="1600" b="1" dirty="0">
              <a:solidFill>
                <a:schemeClr val="bg1"/>
              </a:solidFill>
            </a:endParaRPr>
          </a:p>
        </p:txBody>
      </p:sp>
      <p:sp>
        <p:nvSpPr>
          <p:cNvPr id="47" name="Rectangle 46"/>
          <p:cNvSpPr/>
          <p:nvPr/>
        </p:nvSpPr>
        <p:spPr>
          <a:xfrm>
            <a:off x="4755116" y="3067032"/>
            <a:ext cx="842219" cy="677108"/>
          </a:xfrm>
          <a:prstGeom prst="rect">
            <a:avLst/>
          </a:prstGeom>
        </p:spPr>
        <p:txBody>
          <a:bodyPr wrap="square">
            <a:spAutoFit/>
          </a:bodyPr>
          <a:lstStyle/>
          <a:p>
            <a:pPr algn="ctr"/>
            <a:r>
              <a:rPr lang="tr-TR" sz="1600" b="1" dirty="0" smtClean="0">
                <a:solidFill>
                  <a:schemeClr val="bg1"/>
                </a:solidFill>
              </a:rPr>
              <a:t>İ</a:t>
            </a:r>
            <a:r>
              <a:rPr lang="tr-TR" sz="2000" b="1" dirty="0" smtClean="0">
                <a:solidFill>
                  <a:schemeClr val="bg1"/>
                </a:solidFill>
              </a:rPr>
              <a:t>n</a:t>
            </a:r>
            <a:r>
              <a:rPr lang="tr-TR" b="1" dirty="0" smtClean="0">
                <a:solidFill>
                  <a:schemeClr val="bg1"/>
                </a:solidFill>
              </a:rPr>
              <a:t>kılap  T</a:t>
            </a:r>
            <a:r>
              <a:rPr lang="tr-TR" sz="1600" b="1" dirty="0" smtClean="0">
                <a:solidFill>
                  <a:schemeClr val="bg1"/>
                </a:solidFill>
              </a:rPr>
              <a:t>.</a:t>
            </a:r>
            <a:endParaRPr lang="en-US" sz="1600" b="1" dirty="0">
              <a:solidFill>
                <a:schemeClr val="bg1"/>
              </a:solidFill>
            </a:endParaRPr>
          </a:p>
        </p:txBody>
      </p:sp>
      <p:sp>
        <p:nvSpPr>
          <p:cNvPr id="48" name="Rectangle 47"/>
          <p:cNvSpPr/>
          <p:nvPr/>
        </p:nvSpPr>
        <p:spPr>
          <a:xfrm>
            <a:off x="7153641" y="3172906"/>
            <a:ext cx="820737" cy="400110"/>
          </a:xfrm>
          <a:prstGeom prst="rect">
            <a:avLst/>
          </a:prstGeom>
        </p:spPr>
        <p:txBody>
          <a:bodyPr wrap="square">
            <a:spAutoFit/>
          </a:bodyPr>
          <a:lstStyle/>
          <a:p>
            <a:pPr algn="ctr"/>
            <a:r>
              <a:rPr lang="tr-TR" sz="2000" b="1" dirty="0" smtClean="0">
                <a:solidFill>
                  <a:schemeClr val="bg1"/>
                </a:solidFill>
              </a:rPr>
              <a:t>Din K.</a:t>
            </a:r>
            <a:endParaRPr lang="en-US" sz="2000" b="1" dirty="0">
              <a:solidFill>
                <a:schemeClr val="bg1"/>
              </a:solidFill>
            </a:endParaRPr>
          </a:p>
        </p:txBody>
      </p:sp>
      <p:sp>
        <p:nvSpPr>
          <p:cNvPr id="49" name="Rectangle 48"/>
          <p:cNvSpPr/>
          <p:nvPr/>
        </p:nvSpPr>
        <p:spPr>
          <a:xfrm>
            <a:off x="3586519" y="4605208"/>
            <a:ext cx="820737" cy="646331"/>
          </a:xfrm>
          <a:prstGeom prst="rect">
            <a:avLst/>
          </a:prstGeom>
        </p:spPr>
        <p:txBody>
          <a:bodyPr wrap="square">
            <a:spAutoFit/>
          </a:bodyPr>
          <a:lstStyle/>
          <a:p>
            <a:pPr algn="ctr"/>
            <a:r>
              <a:rPr lang="tr-TR" b="1" dirty="0" smtClean="0">
                <a:solidFill>
                  <a:schemeClr val="bg1"/>
                </a:solidFill>
              </a:rPr>
              <a:t>Fen ve T</a:t>
            </a:r>
            <a:r>
              <a:rPr lang="tr-TR" sz="1200" dirty="0">
                <a:solidFill>
                  <a:schemeClr val="bg1"/>
                </a:solidFill>
              </a:rPr>
              <a:t>.</a:t>
            </a:r>
            <a:endParaRPr lang="en-US" sz="1200" dirty="0">
              <a:solidFill>
                <a:schemeClr val="bg1"/>
              </a:solidFill>
            </a:endParaRPr>
          </a:p>
        </p:txBody>
      </p:sp>
      <p:sp>
        <p:nvSpPr>
          <p:cNvPr id="50" name="Rectangle 49"/>
          <p:cNvSpPr/>
          <p:nvPr/>
        </p:nvSpPr>
        <p:spPr>
          <a:xfrm>
            <a:off x="5958373" y="4581129"/>
            <a:ext cx="820737" cy="646331"/>
          </a:xfrm>
          <a:prstGeom prst="rect">
            <a:avLst/>
          </a:prstGeom>
        </p:spPr>
        <p:txBody>
          <a:bodyPr wrap="square">
            <a:spAutoFit/>
          </a:bodyPr>
          <a:lstStyle/>
          <a:p>
            <a:pPr algn="ctr"/>
            <a:r>
              <a:rPr lang="tr-TR" b="1" dirty="0" smtClean="0">
                <a:solidFill>
                  <a:schemeClr val="bg1"/>
                </a:solidFill>
              </a:rPr>
              <a:t>Yabancı Dil</a:t>
            </a:r>
            <a:endParaRPr lang="en-US" b="1" dirty="0">
              <a:solidFill>
                <a:schemeClr val="bg1"/>
              </a:solidFill>
            </a:endParaRPr>
          </a:p>
        </p:txBody>
      </p:sp>
    </p:spTree>
    <p:extLst>
      <p:ext uri="{BB962C8B-B14F-4D97-AF65-F5344CB8AC3E}">
        <p14:creationId xmlns:p14="http://schemas.microsoft.com/office/powerpoint/2010/main" val="2115754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p:cTn id="13" dur="1000" fill="hold"/>
                                        <p:tgtEl>
                                          <p:spTgt spid="45"/>
                                        </p:tgtEl>
                                        <p:attrNameLst>
                                          <p:attrName>ppt_w</p:attrName>
                                        </p:attrNameLst>
                                      </p:cBhvr>
                                      <p:tavLst>
                                        <p:tav tm="0">
                                          <p:val>
                                            <p:fltVal val="0"/>
                                          </p:val>
                                        </p:tav>
                                        <p:tav tm="100000">
                                          <p:val>
                                            <p:strVal val="#ppt_w"/>
                                          </p:val>
                                        </p:tav>
                                      </p:tavLst>
                                    </p:anim>
                                    <p:anim calcmode="lin" valueType="num">
                                      <p:cBhvr>
                                        <p:cTn id="14" dur="1000" fill="hold"/>
                                        <p:tgtEl>
                                          <p:spTgt spid="45"/>
                                        </p:tgtEl>
                                        <p:attrNameLst>
                                          <p:attrName>ppt_h</p:attrName>
                                        </p:attrNameLst>
                                      </p:cBhvr>
                                      <p:tavLst>
                                        <p:tav tm="0">
                                          <p:val>
                                            <p:fltVal val="0"/>
                                          </p:val>
                                        </p:tav>
                                        <p:tav tm="100000">
                                          <p:val>
                                            <p:strVal val="#ppt_h"/>
                                          </p:val>
                                        </p:tav>
                                      </p:tavLst>
                                    </p:anim>
                                    <p:anim calcmode="lin" valueType="num">
                                      <p:cBhvr>
                                        <p:cTn id="15" dur="1000" fill="hold"/>
                                        <p:tgtEl>
                                          <p:spTgt spid="45"/>
                                        </p:tgtEl>
                                        <p:attrNameLst>
                                          <p:attrName>style.rotation</p:attrName>
                                        </p:attrNameLst>
                                      </p:cBhvr>
                                      <p:tavLst>
                                        <p:tav tm="0">
                                          <p:val>
                                            <p:fltVal val="90"/>
                                          </p:val>
                                        </p:tav>
                                        <p:tav tm="100000">
                                          <p:val>
                                            <p:fltVal val="0"/>
                                          </p:val>
                                        </p:tav>
                                      </p:tavLst>
                                    </p:anim>
                                    <p:animEffect transition="in" filter="fade">
                                      <p:cBhvr>
                                        <p:cTn id="16" dur="1000"/>
                                        <p:tgtEl>
                                          <p:spTgt spid="4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1000" fill="hold"/>
                                        <p:tgtEl>
                                          <p:spTgt spid="39"/>
                                        </p:tgtEl>
                                        <p:attrNameLst>
                                          <p:attrName>ppt_w</p:attrName>
                                        </p:attrNameLst>
                                      </p:cBhvr>
                                      <p:tavLst>
                                        <p:tav tm="0">
                                          <p:val>
                                            <p:fltVal val="0"/>
                                          </p:val>
                                        </p:tav>
                                        <p:tav tm="100000">
                                          <p:val>
                                            <p:strVal val="#ppt_w"/>
                                          </p:val>
                                        </p:tav>
                                      </p:tavLst>
                                    </p:anim>
                                    <p:anim calcmode="lin" valueType="num">
                                      <p:cBhvr>
                                        <p:cTn id="20" dur="1000" fill="hold"/>
                                        <p:tgtEl>
                                          <p:spTgt spid="39"/>
                                        </p:tgtEl>
                                        <p:attrNameLst>
                                          <p:attrName>ppt_h</p:attrName>
                                        </p:attrNameLst>
                                      </p:cBhvr>
                                      <p:tavLst>
                                        <p:tav tm="0">
                                          <p:val>
                                            <p:fltVal val="0"/>
                                          </p:val>
                                        </p:tav>
                                        <p:tav tm="100000">
                                          <p:val>
                                            <p:strVal val="#ppt_h"/>
                                          </p:val>
                                        </p:tav>
                                      </p:tavLst>
                                    </p:anim>
                                    <p:anim calcmode="lin" valueType="num">
                                      <p:cBhvr>
                                        <p:cTn id="21" dur="1000" fill="hold"/>
                                        <p:tgtEl>
                                          <p:spTgt spid="39"/>
                                        </p:tgtEl>
                                        <p:attrNameLst>
                                          <p:attrName>style.rotation</p:attrName>
                                        </p:attrNameLst>
                                      </p:cBhvr>
                                      <p:tavLst>
                                        <p:tav tm="0">
                                          <p:val>
                                            <p:fltVal val="90"/>
                                          </p:val>
                                        </p:tav>
                                        <p:tav tm="100000">
                                          <p:val>
                                            <p:fltVal val="0"/>
                                          </p:val>
                                        </p:tav>
                                      </p:tavLst>
                                    </p:anim>
                                    <p:animEffect transition="in" filter="fade">
                                      <p:cBhvr>
                                        <p:cTn id="22" dur="1000"/>
                                        <p:tgtEl>
                                          <p:spTgt spid="39"/>
                                        </p:tgtEl>
                                      </p:cBhvr>
                                    </p:animEffect>
                                  </p:childTnLst>
                                </p:cTn>
                              </p:par>
                            </p:childTnLst>
                          </p:cTn>
                        </p:par>
                        <p:par>
                          <p:cTn id="23" fill="hold">
                            <p:stCondLst>
                              <p:cond delay="1000"/>
                            </p:stCondLst>
                            <p:childTnLst>
                              <p:par>
                                <p:cTn id="24" presetID="22" presetClass="entr" presetSubtype="4"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down)">
                                      <p:cBhvr>
                                        <p:cTn id="26" dur="500"/>
                                        <p:tgtEl>
                                          <p:spTgt spid="34"/>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1000" fill="hold"/>
                                        <p:tgtEl>
                                          <p:spTgt spid="46"/>
                                        </p:tgtEl>
                                        <p:attrNameLst>
                                          <p:attrName>ppt_w</p:attrName>
                                        </p:attrNameLst>
                                      </p:cBhvr>
                                      <p:tavLst>
                                        <p:tav tm="0">
                                          <p:val>
                                            <p:fltVal val="0"/>
                                          </p:val>
                                        </p:tav>
                                        <p:tav tm="100000">
                                          <p:val>
                                            <p:strVal val="#ppt_w"/>
                                          </p:val>
                                        </p:tav>
                                      </p:tavLst>
                                    </p:anim>
                                    <p:anim calcmode="lin" valueType="num">
                                      <p:cBhvr>
                                        <p:cTn id="37" dur="1000" fill="hold"/>
                                        <p:tgtEl>
                                          <p:spTgt spid="46"/>
                                        </p:tgtEl>
                                        <p:attrNameLst>
                                          <p:attrName>ppt_h</p:attrName>
                                        </p:attrNameLst>
                                      </p:cBhvr>
                                      <p:tavLst>
                                        <p:tav tm="0">
                                          <p:val>
                                            <p:fltVal val="0"/>
                                          </p:val>
                                        </p:tav>
                                        <p:tav tm="100000">
                                          <p:val>
                                            <p:strVal val="#ppt_h"/>
                                          </p:val>
                                        </p:tav>
                                      </p:tavLst>
                                    </p:anim>
                                    <p:anim calcmode="lin" valueType="num">
                                      <p:cBhvr>
                                        <p:cTn id="38" dur="1000" fill="hold"/>
                                        <p:tgtEl>
                                          <p:spTgt spid="46"/>
                                        </p:tgtEl>
                                        <p:attrNameLst>
                                          <p:attrName>style.rotation</p:attrName>
                                        </p:attrNameLst>
                                      </p:cBhvr>
                                      <p:tavLst>
                                        <p:tav tm="0">
                                          <p:val>
                                            <p:fltVal val="90"/>
                                          </p:val>
                                        </p:tav>
                                        <p:tav tm="100000">
                                          <p:val>
                                            <p:fltVal val="0"/>
                                          </p:val>
                                        </p:tav>
                                      </p:tavLst>
                                    </p:anim>
                                    <p:animEffect transition="in" filter="fade">
                                      <p:cBhvr>
                                        <p:cTn id="39" dur="1000"/>
                                        <p:tgtEl>
                                          <p:spTgt spid="46"/>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p:cTn id="42" dur="1000" fill="hold"/>
                                        <p:tgtEl>
                                          <p:spTgt spid="40"/>
                                        </p:tgtEl>
                                        <p:attrNameLst>
                                          <p:attrName>ppt_w</p:attrName>
                                        </p:attrNameLst>
                                      </p:cBhvr>
                                      <p:tavLst>
                                        <p:tav tm="0">
                                          <p:val>
                                            <p:fltVal val="0"/>
                                          </p:val>
                                        </p:tav>
                                        <p:tav tm="100000">
                                          <p:val>
                                            <p:strVal val="#ppt_w"/>
                                          </p:val>
                                        </p:tav>
                                      </p:tavLst>
                                    </p:anim>
                                    <p:anim calcmode="lin" valueType="num">
                                      <p:cBhvr>
                                        <p:cTn id="43" dur="1000" fill="hold"/>
                                        <p:tgtEl>
                                          <p:spTgt spid="40"/>
                                        </p:tgtEl>
                                        <p:attrNameLst>
                                          <p:attrName>ppt_h</p:attrName>
                                        </p:attrNameLst>
                                      </p:cBhvr>
                                      <p:tavLst>
                                        <p:tav tm="0">
                                          <p:val>
                                            <p:fltVal val="0"/>
                                          </p:val>
                                        </p:tav>
                                        <p:tav tm="100000">
                                          <p:val>
                                            <p:strVal val="#ppt_h"/>
                                          </p:val>
                                        </p:tav>
                                      </p:tavLst>
                                    </p:anim>
                                    <p:anim calcmode="lin" valueType="num">
                                      <p:cBhvr>
                                        <p:cTn id="44" dur="1000" fill="hold"/>
                                        <p:tgtEl>
                                          <p:spTgt spid="40"/>
                                        </p:tgtEl>
                                        <p:attrNameLst>
                                          <p:attrName>style.rotation</p:attrName>
                                        </p:attrNameLst>
                                      </p:cBhvr>
                                      <p:tavLst>
                                        <p:tav tm="0">
                                          <p:val>
                                            <p:fltVal val="90"/>
                                          </p:val>
                                        </p:tav>
                                        <p:tav tm="100000">
                                          <p:val>
                                            <p:fltVal val="0"/>
                                          </p:val>
                                        </p:tav>
                                      </p:tavLst>
                                    </p:anim>
                                    <p:animEffect transition="in" filter="fade">
                                      <p:cBhvr>
                                        <p:cTn id="45" dur="1000"/>
                                        <p:tgtEl>
                                          <p:spTgt spid="40"/>
                                        </p:tgtEl>
                                      </p:cBhvr>
                                    </p:animEffect>
                                  </p:childTnLst>
                                </p:cTn>
                              </p:par>
                            </p:childTnLst>
                          </p:cTn>
                        </p:par>
                        <p:par>
                          <p:cTn id="46" fill="hold">
                            <p:stCondLst>
                              <p:cond delay="2500"/>
                            </p:stCondLst>
                            <p:childTnLst>
                              <p:par>
                                <p:cTn id="47" presetID="22" presetClass="entr" presetSubtype="1" fill="hold" nodeType="after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up)">
                                      <p:cBhvr>
                                        <p:cTn id="49" dur="500"/>
                                        <p:tgtEl>
                                          <p:spTgt spid="35"/>
                                        </p:tgtEl>
                                      </p:cBhvr>
                                    </p:animEffect>
                                  </p:childTnLst>
                                </p:cTn>
                              </p:par>
                            </p:childTnLst>
                          </p:cTn>
                        </p:par>
                        <p:par>
                          <p:cTn id="50" fill="hold">
                            <p:stCondLst>
                              <p:cond delay="3000"/>
                            </p:stCondLst>
                            <p:childTnLst>
                              <p:par>
                                <p:cTn id="51" presetID="31" presetClass="entr" presetSubtype="0"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000" fill="hold"/>
                                        <p:tgtEl>
                                          <p:spTgt spid="14"/>
                                        </p:tgtEl>
                                        <p:attrNameLst>
                                          <p:attrName>ppt_w</p:attrName>
                                        </p:attrNameLst>
                                      </p:cBhvr>
                                      <p:tavLst>
                                        <p:tav tm="0">
                                          <p:val>
                                            <p:fltVal val="0"/>
                                          </p:val>
                                        </p:tav>
                                        <p:tav tm="100000">
                                          <p:val>
                                            <p:strVal val="#ppt_w"/>
                                          </p:val>
                                        </p:tav>
                                      </p:tavLst>
                                    </p:anim>
                                    <p:anim calcmode="lin" valueType="num">
                                      <p:cBhvr>
                                        <p:cTn id="54" dur="1000" fill="hold"/>
                                        <p:tgtEl>
                                          <p:spTgt spid="14"/>
                                        </p:tgtEl>
                                        <p:attrNameLst>
                                          <p:attrName>ppt_h</p:attrName>
                                        </p:attrNameLst>
                                      </p:cBhvr>
                                      <p:tavLst>
                                        <p:tav tm="0">
                                          <p:val>
                                            <p:fltVal val="0"/>
                                          </p:val>
                                        </p:tav>
                                        <p:tav tm="100000">
                                          <p:val>
                                            <p:strVal val="#ppt_h"/>
                                          </p:val>
                                        </p:tav>
                                      </p:tavLst>
                                    </p:anim>
                                    <p:anim calcmode="lin" valueType="num">
                                      <p:cBhvr>
                                        <p:cTn id="55" dur="1000" fill="hold"/>
                                        <p:tgtEl>
                                          <p:spTgt spid="14"/>
                                        </p:tgtEl>
                                        <p:attrNameLst>
                                          <p:attrName>style.rotation</p:attrName>
                                        </p:attrNameLst>
                                      </p:cBhvr>
                                      <p:tavLst>
                                        <p:tav tm="0">
                                          <p:val>
                                            <p:fltVal val="90"/>
                                          </p:val>
                                        </p:tav>
                                        <p:tav tm="100000">
                                          <p:val>
                                            <p:fltVal val="0"/>
                                          </p:val>
                                        </p:tav>
                                      </p:tavLst>
                                    </p:anim>
                                    <p:animEffect transition="in" filter="fade">
                                      <p:cBhvr>
                                        <p:cTn id="56" dur="1000"/>
                                        <p:tgtEl>
                                          <p:spTgt spid="14"/>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1000" fill="hold"/>
                                        <p:tgtEl>
                                          <p:spTgt spid="49"/>
                                        </p:tgtEl>
                                        <p:attrNameLst>
                                          <p:attrName>ppt_w</p:attrName>
                                        </p:attrNameLst>
                                      </p:cBhvr>
                                      <p:tavLst>
                                        <p:tav tm="0">
                                          <p:val>
                                            <p:fltVal val="0"/>
                                          </p:val>
                                        </p:tav>
                                        <p:tav tm="100000">
                                          <p:val>
                                            <p:strVal val="#ppt_w"/>
                                          </p:val>
                                        </p:tav>
                                      </p:tavLst>
                                    </p:anim>
                                    <p:anim calcmode="lin" valueType="num">
                                      <p:cBhvr>
                                        <p:cTn id="60" dur="1000" fill="hold"/>
                                        <p:tgtEl>
                                          <p:spTgt spid="49"/>
                                        </p:tgtEl>
                                        <p:attrNameLst>
                                          <p:attrName>ppt_h</p:attrName>
                                        </p:attrNameLst>
                                      </p:cBhvr>
                                      <p:tavLst>
                                        <p:tav tm="0">
                                          <p:val>
                                            <p:fltVal val="0"/>
                                          </p:val>
                                        </p:tav>
                                        <p:tav tm="100000">
                                          <p:val>
                                            <p:strVal val="#ppt_h"/>
                                          </p:val>
                                        </p:tav>
                                      </p:tavLst>
                                    </p:anim>
                                    <p:anim calcmode="lin" valueType="num">
                                      <p:cBhvr>
                                        <p:cTn id="61" dur="1000" fill="hold"/>
                                        <p:tgtEl>
                                          <p:spTgt spid="49"/>
                                        </p:tgtEl>
                                        <p:attrNameLst>
                                          <p:attrName>style.rotation</p:attrName>
                                        </p:attrNameLst>
                                      </p:cBhvr>
                                      <p:tavLst>
                                        <p:tav tm="0">
                                          <p:val>
                                            <p:fltVal val="90"/>
                                          </p:val>
                                        </p:tav>
                                        <p:tav tm="100000">
                                          <p:val>
                                            <p:fltVal val="0"/>
                                          </p:val>
                                        </p:tav>
                                      </p:tavLst>
                                    </p:anim>
                                    <p:animEffect transition="in" filter="fade">
                                      <p:cBhvr>
                                        <p:cTn id="62" dur="1000"/>
                                        <p:tgtEl>
                                          <p:spTgt spid="49"/>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p:cTn id="65" dur="1000" fill="hold"/>
                                        <p:tgtEl>
                                          <p:spTgt spid="41"/>
                                        </p:tgtEl>
                                        <p:attrNameLst>
                                          <p:attrName>ppt_w</p:attrName>
                                        </p:attrNameLst>
                                      </p:cBhvr>
                                      <p:tavLst>
                                        <p:tav tm="0">
                                          <p:val>
                                            <p:fltVal val="0"/>
                                          </p:val>
                                        </p:tav>
                                        <p:tav tm="100000">
                                          <p:val>
                                            <p:strVal val="#ppt_w"/>
                                          </p:val>
                                        </p:tav>
                                      </p:tavLst>
                                    </p:anim>
                                    <p:anim calcmode="lin" valueType="num">
                                      <p:cBhvr>
                                        <p:cTn id="66" dur="1000" fill="hold"/>
                                        <p:tgtEl>
                                          <p:spTgt spid="41"/>
                                        </p:tgtEl>
                                        <p:attrNameLst>
                                          <p:attrName>ppt_h</p:attrName>
                                        </p:attrNameLst>
                                      </p:cBhvr>
                                      <p:tavLst>
                                        <p:tav tm="0">
                                          <p:val>
                                            <p:fltVal val="0"/>
                                          </p:val>
                                        </p:tav>
                                        <p:tav tm="100000">
                                          <p:val>
                                            <p:strVal val="#ppt_h"/>
                                          </p:val>
                                        </p:tav>
                                      </p:tavLst>
                                    </p:anim>
                                    <p:anim calcmode="lin" valueType="num">
                                      <p:cBhvr>
                                        <p:cTn id="67" dur="1000" fill="hold"/>
                                        <p:tgtEl>
                                          <p:spTgt spid="41"/>
                                        </p:tgtEl>
                                        <p:attrNameLst>
                                          <p:attrName>style.rotation</p:attrName>
                                        </p:attrNameLst>
                                      </p:cBhvr>
                                      <p:tavLst>
                                        <p:tav tm="0">
                                          <p:val>
                                            <p:fltVal val="90"/>
                                          </p:val>
                                        </p:tav>
                                        <p:tav tm="100000">
                                          <p:val>
                                            <p:fltVal val="0"/>
                                          </p:val>
                                        </p:tav>
                                      </p:tavLst>
                                    </p:anim>
                                    <p:animEffect transition="in" filter="fade">
                                      <p:cBhvr>
                                        <p:cTn id="68" dur="1000"/>
                                        <p:tgtEl>
                                          <p:spTgt spid="41"/>
                                        </p:tgtEl>
                                      </p:cBhvr>
                                    </p:animEffect>
                                  </p:childTnLst>
                                </p:cTn>
                              </p:par>
                            </p:childTnLst>
                          </p:cTn>
                        </p:par>
                        <p:par>
                          <p:cTn id="69" fill="hold">
                            <p:stCondLst>
                              <p:cond delay="4000"/>
                            </p:stCondLst>
                            <p:childTnLst>
                              <p:par>
                                <p:cTn id="70" presetID="22" presetClass="entr" presetSubtype="4"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down)">
                                      <p:cBhvr>
                                        <p:cTn id="72" dur="500"/>
                                        <p:tgtEl>
                                          <p:spTgt spid="36"/>
                                        </p:tgtEl>
                                      </p:cBhvr>
                                    </p:animEffect>
                                  </p:childTnLst>
                                </p:cTn>
                              </p:par>
                            </p:childTnLst>
                          </p:cTn>
                        </p:par>
                        <p:par>
                          <p:cTn id="73" fill="hold">
                            <p:stCondLst>
                              <p:cond delay="4500"/>
                            </p:stCondLst>
                            <p:childTnLst>
                              <p:par>
                                <p:cTn id="74" presetID="31" presetClass="entr" presetSubtype="0" fill="hold" nodeType="after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1000" fill="hold"/>
                                        <p:tgtEl>
                                          <p:spTgt spid="29"/>
                                        </p:tgtEl>
                                        <p:attrNameLst>
                                          <p:attrName>ppt_w</p:attrName>
                                        </p:attrNameLst>
                                      </p:cBhvr>
                                      <p:tavLst>
                                        <p:tav tm="0">
                                          <p:val>
                                            <p:fltVal val="0"/>
                                          </p:val>
                                        </p:tav>
                                        <p:tav tm="100000">
                                          <p:val>
                                            <p:strVal val="#ppt_w"/>
                                          </p:val>
                                        </p:tav>
                                      </p:tavLst>
                                    </p:anim>
                                    <p:anim calcmode="lin" valueType="num">
                                      <p:cBhvr>
                                        <p:cTn id="77" dur="1000" fill="hold"/>
                                        <p:tgtEl>
                                          <p:spTgt spid="29"/>
                                        </p:tgtEl>
                                        <p:attrNameLst>
                                          <p:attrName>ppt_h</p:attrName>
                                        </p:attrNameLst>
                                      </p:cBhvr>
                                      <p:tavLst>
                                        <p:tav tm="0">
                                          <p:val>
                                            <p:fltVal val="0"/>
                                          </p:val>
                                        </p:tav>
                                        <p:tav tm="100000">
                                          <p:val>
                                            <p:strVal val="#ppt_h"/>
                                          </p:val>
                                        </p:tav>
                                      </p:tavLst>
                                    </p:anim>
                                    <p:anim calcmode="lin" valueType="num">
                                      <p:cBhvr>
                                        <p:cTn id="78" dur="1000" fill="hold"/>
                                        <p:tgtEl>
                                          <p:spTgt spid="29"/>
                                        </p:tgtEl>
                                        <p:attrNameLst>
                                          <p:attrName>style.rotation</p:attrName>
                                        </p:attrNameLst>
                                      </p:cBhvr>
                                      <p:tavLst>
                                        <p:tav tm="0">
                                          <p:val>
                                            <p:fltVal val="90"/>
                                          </p:val>
                                        </p:tav>
                                        <p:tav tm="100000">
                                          <p:val>
                                            <p:fltVal val="0"/>
                                          </p:val>
                                        </p:tav>
                                      </p:tavLst>
                                    </p:anim>
                                    <p:animEffect transition="in" filter="fade">
                                      <p:cBhvr>
                                        <p:cTn id="79" dur="1000"/>
                                        <p:tgtEl>
                                          <p:spTgt spid="29"/>
                                        </p:tgtEl>
                                      </p:cBhvr>
                                    </p:animEffect>
                                  </p:childTnLst>
                                </p:cTn>
                              </p:par>
                              <p:par>
                                <p:cTn id="80" presetID="31" presetClass="entr" presetSubtype="0" fill="hold" grpId="0" nodeType="withEffect">
                                  <p:stCondLst>
                                    <p:cond delay="0"/>
                                  </p:stCondLst>
                                  <p:childTnLst>
                                    <p:set>
                                      <p:cBhvr>
                                        <p:cTn id="81" dur="1" fill="hold">
                                          <p:stCondLst>
                                            <p:cond delay="0"/>
                                          </p:stCondLst>
                                        </p:cTn>
                                        <p:tgtEl>
                                          <p:spTgt spid="47"/>
                                        </p:tgtEl>
                                        <p:attrNameLst>
                                          <p:attrName>style.visibility</p:attrName>
                                        </p:attrNameLst>
                                      </p:cBhvr>
                                      <p:to>
                                        <p:strVal val="visible"/>
                                      </p:to>
                                    </p:set>
                                    <p:anim calcmode="lin" valueType="num">
                                      <p:cBhvr>
                                        <p:cTn id="82" dur="1000" fill="hold"/>
                                        <p:tgtEl>
                                          <p:spTgt spid="47"/>
                                        </p:tgtEl>
                                        <p:attrNameLst>
                                          <p:attrName>ppt_w</p:attrName>
                                        </p:attrNameLst>
                                      </p:cBhvr>
                                      <p:tavLst>
                                        <p:tav tm="0">
                                          <p:val>
                                            <p:fltVal val="0"/>
                                          </p:val>
                                        </p:tav>
                                        <p:tav tm="100000">
                                          <p:val>
                                            <p:strVal val="#ppt_w"/>
                                          </p:val>
                                        </p:tav>
                                      </p:tavLst>
                                    </p:anim>
                                    <p:anim calcmode="lin" valueType="num">
                                      <p:cBhvr>
                                        <p:cTn id="83" dur="1000" fill="hold"/>
                                        <p:tgtEl>
                                          <p:spTgt spid="47"/>
                                        </p:tgtEl>
                                        <p:attrNameLst>
                                          <p:attrName>ppt_h</p:attrName>
                                        </p:attrNameLst>
                                      </p:cBhvr>
                                      <p:tavLst>
                                        <p:tav tm="0">
                                          <p:val>
                                            <p:fltVal val="0"/>
                                          </p:val>
                                        </p:tav>
                                        <p:tav tm="100000">
                                          <p:val>
                                            <p:strVal val="#ppt_h"/>
                                          </p:val>
                                        </p:tav>
                                      </p:tavLst>
                                    </p:anim>
                                    <p:anim calcmode="lin" valueType="num">
                                      <p:cBhvr>
                                        <p:cTn id="84" dur="1000" fill="hold"/>
                                        <p:tgtEl>
                                          <p:spTgt spid="47"/>
                                        </p:tgtEl>
                                        <p:attrNameLst>
                                          <p:attrName>style.rotation</p:attrName>
                                        </p:attrNameLst>
                                      </p:cBhvr>
                                      <p:tavLst>
                                        <p:tav tm="0">
                                          <p:val>
                                            <p:fltVal val="90"/>
                                          </p:val>
                                        </p:tav>
                                        <p:tav tm="100000">
                                          <p:val>
                                            <p:fltVal val="0"/>
                                          </p:val>
                                        </p:tav>
                                      </p:tavLst>
                                    </p:anim>
                                    <p:animEffect transition="in" filter="fade">
                                      <p:cBhvr>
                                        <p:cTn id="85" dur="1000"/>
                                        <p:tgtEl>
                                          <p:spTgt spid="47"/>
                                        </p:tgtEl>
                                      </p:cBhvr>
                                    </p:animEffect>
                                  </p:childTnLst>
                                </p:cTn>
                              </p:par>
                              <p:par>
                                <p:cTn id="86" presetID="31"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 calcmode="lin" valueType="num">
                                      <p:cBhvr>
                                        <p:cTn id="88" dur="1000" fill="hold"/>
                                        <p:tgtEl>
                                          <p:spTgt spid="42"/>
                                        </p:tgtEl>
                                        <p:attrNameLst>
                                          <p:attrName>ppt_w</p:attrName>
                                        </p:attrNameLst>
                                      </p:cBhvr>
                                      <p:tavLst>
                                        <p:tav tm="0">
                                          <p:val>
                                            <p:fltVal val="0"/>
                                          </p:val>
                                        </p:tav>
                                        <p:tav tm="100000">
                                          <p:val>
                                            <p:strVal val="#ppt_w"/>
                                          </p:val>
                                        </p:tav>
                                      </p:tavLst>
                                    </p:anim>
                                    <p:anim calcmode="lin" valueType="num">
                                      <p:cBhvr>
                                        <p:cTn id="89" dur="1000" fill="hold"/>
                                        <p:tgtEl>
                                          <p:spTgt spid="42"/>
                                        </p:tgtEl>
                                        <p:attrNameLst>
                                          <p:attrName>ppt_h</p:attrName>
                                        </p:attrNameLst>
                                      </p:cBhvr>
                                      <p:tavLst>
                                        <p:tav tm="0">
                                          <p:val>
                                            <p:fltVal val="0"/>
                                          </p:val>
                                        </p:tav>
                                        <p:tav tm="100000">
                                          <p:val>
                                            <p:strVal val="#ppt_h"/>
                                          </p:val>
                                        </p:tav>
                                      </p:tavLst>
                                    </p:anim>
                                    <p:anim calcmode="lin" valueType="num">
                                      <p:cBhvr>
                                        <p:cTn id="90" dur="1000" fill="hold"/>
                                        <p:tgtEl>
                                          <p:spTgt spid="42"/>
                                        </p:tgtEl>
                                        <p:attrNameLst>
                                          <p:attrName>style.rotation</p:attrName>
                                        </p:attrNameLst>
                                      </p:cBhvr>
                                      <p:tavLst>
                                        <p:tav tm="0">
                                          <p:val>
                                            <p:fltVal val="90"/>
                                          </p:val>
                                        </p:tav>
                                        <p:tav tm="100000">
                                          <p:val>
                                            <p:fltVal val="0"/>
                                          </p:val>
                                        </p:tav>
                                      </p:tavLst>
                                    </p:anim>
                                    <p:animEffect transition="in" filter="fade">
                                      <p:cBhvr>
                                        <p:cTn id="91" dur="1000"/>
                                        <p:tgtEl>
                                          <p:spTgt spid="42"/>
                                        </p:tgtEl>
                                      </p:cBhvr>
                                    </p:animEffect>
                                  </p:childTnLst>
                                </p:cTn>
                              </p:par>
                            </p:childTnLst>
                          </p:cTn>
                        </p:par>
                        <p:par>
                          <p:cTn id="92" fill="hold">
                            <p:stCondLst>
                              <p:cond delay="5500"/>
                            </p:stCondLst>
                            <p:childTnLst>
                              <p:par>
                                <p:cTn id="93" presetID="22" presetClass="entr" presetSubtype="1" fill="hold"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500"/>
                                        <p:tgtEl>
                                          <p:spTgt spid="38"/>
                                        </p:tgtEl>
                                      </p:cBhvr>
                                    </p:animEffect>
                                  </p:childTnLst>
                                </p:cTn>
                              </p:par>
                            </p:childTnLst>
                          </p:cTn>
                        </p:par>
                        <p:par>
                          <p:cTn id="96" fill="hold">
                            <p:stCondLst>
                              <p:cond delay="6000"/>
                            </p:stCondLst>
                            <p:childTnLst>
                              <p:par>
                                <p:cTn id="97" presetID="31" presetClass="entr" presetSubtype="0" fill="hold" nodeType="after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p:cTn id="99" dur="1000" fill="hold"/>
                                        <p:tgtEl>
                                          <p:spTgt spid="19"/>
                                        </p:tgtEl>
                                        <p:attrNameLst>
                                          <p:attrName>ppt_w</p:attrName>
                                        </p:attrNameLst>
                                      </p:cBhvr>
                                      <p:tavLst>
                                        <p:tav tm="0">
                                          <p:val>
                                            <p:fltVal val="0"/>
                                          </p:val>
                                        </p:tav>
                                        <p:tav tm="100000">
                                          <p:val>
                                            <p:strVal val="#ppt_w"/>
                                          </p:val>
                                        </p:tav>
                                      </p:tavLst>
                                    </p:anim>
                                    <p:anim calcmode="lin" valueType="num">
                                      <p:cBhvr>
                                        <p:cTn id="100" dur="1000" fill="hold"/>
                                        <p:tgtEl>
                                          <p:spTgt spid="19"/>
                                        </p:tgtEl>
                                        <p:attrNameLst>
                                          <p:attrName>ppt_h</p:attrName>
                                        </p:attrNameLst>
                                      </p:cBhvr>
                                      <p:tavLst>
                                        <p:tav tm="0">
                                          <p:val>
                                            <p:fltVal val="0"/>
                                          </p:val>
                                        </p:tav>
                                        <p:tav tm="100000">
                                          <p:val>
                                            <p:strVal val="#ppt_h"/>
                                          </p:val>
                                        </p:tav>
                                      </p:tavLst>
                                    </p:anim>
                                    <p:anim calcmode="lin" valueType="num">
                                      <p:cBhvr>
                                        <p:cTn id="101" dur="1000" fill="hold"/>
                                        <p:tgtEl>
                                          <p:spTgt spid="19"/>
                                        </p:tgtEl>
                                        <p:attrNameLst>
                                          <p:attrName>style.rotation</p:attrName>
                                        </p:attrNameLst>
                                      </p:cBhvr>
                                      <p:tavLst>
                                        <p:tav tm="0">
                                          <p:val>
                                            <p:fltVal val="90"/>
                                          </p:val>
                                        </p:tav>
                                        <p:tav tm="100000">
                                          <p:val>
                                            <p:fltVal val="0"/>
                                          </p:val>
                                        </p:tav>
                                      </p:tavLst>
                                    </p:anim>
                                    <p:animEffect transition="in" filter="fade">
                                      <p:cBhvr>
                                        <p:cTn id="102" dur="1000"/>
                                        <p:tgtEl>
                                          <p:spTgt spid="19"/>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50"/>
                                        </p:tgtEl>
                                        <p:attrNameLst>
                                          <p:attrName>style.visibility</p:attrName>
                                        </p:attrNameLst>
                                      </p:cBhvr>
                                      <p:to>
                                        <p:strVal val="visible"/>
                                      </p:to>
                                    </p:set>
                                    <p:anim calcmode="lin" valueType="num">
                                      <p:cBhvr>
                                        <p:cTn id="105" dur="1000" fill="hold"/>
                                        <p:tgtEl>
                                          <p:spTgt spid="50"/>
                                        </p:tgtEl>
                                        <p:attrNameLst>
                                          <p:attrName>ppt_w</p:attrName>
                                        </p:attrNameLst>
                                      </p:cBhvr>
                                      <p:tavLst>
                                        <p:tav tm="0">
                                          <p:val>
                                            <p:fltVal val="0"/>
                                          </p:val>
                                        </p:tav>
                                        <p:tav tm="100000">
                                          <p:val>
                                            <p:strVal val="#ppt_w"/>
                                          </p:val>
                                        </p:tav>
                                      </p:tavLst>
                                    </p:anim>
                                    <p:anim calcmode="lin" valueType="num">
                                      <p:cBhvr>
                                        <p:cTn id="106" dur="1000" fill="hold"/>
                                        <p:tgtEl>
                                          <p:spTgt spid="50"/>
                                        </p:tgtEl>
                                        <p:attrNameLst>
                                          <p:attrName>ppt_h</p:attrName>
                                        </p:attrNameLst>
                                      </p:cBhvr>
                                      <p:tavLst>
                                        <p:tav tm="0">
                                          <p:val>
                                            <p:fltVal val="0"/>
                                          </p:val>
                                        </p:tav>
                                        <p:tav tm="100000">
                                          <p:val>
                                            <p:strVal val="#ppt_h"/>
                                          </p:val>
                                        </p:tav>
                                      </p:tavLst>
                                    </p:anim>
                                    <p:anim calcmode="lin" valueType="num">
                                      <p:cBhvr>
                                        <p:cTn id="107" dur="1000" fill="hold"/>
                                        <p:tgtEl>
                                          <p:spTgt spid="50"/>
                                        </p:tgtEl>
                                        <p:attrNameLst>
                                          <p:attrName>style.rotation</p:attrName>
                                        </p:attrNameLst>
                                      </p:cBhvr>
                                      <p:tavLst>
                                        <p:tav tm="0">
                                          <p:val>
                                            <p:fltVal val="90"/>
                                          </p:val>
                                        </p:tav>
                                        <p:tav tm="100000">
                                          <p:val>
                                            <p:fltVal val="0"/>
                                          </p:val>
                                        </p:tav>
                                      </p:tavLst>
                                    </p:anim>
                                    <p:animEffect transition="in" filter="fade">
                                      <p:cBhvr>
                                        <p:cTn id="108" dur="1000"/>
                                        <p:tgtEl>
                                          <p:spTgt spid="50"/>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 calcmode="lin" valueType="num">
                                      <p:cBhvr>
                                        <p:cTn id="111" dur="1000" fill="hold"/>
                                        <p:tgtEl>
                                          <p:spTgt spid="43"/>
                                        </p:tgtEl>
                                        <p:attrNameLst>
                                          <p:attrName>ppt_w</p:attrName>
                                        </p:attrNameLst>
                                      </p:cBhvr>
                                      <p:tavLst>
                                        <p:tav tm="0">
                                          <p:val>
                                            <p:fltVal val="0"/>
                                          </p:val>
                                        </p:tav>
                                        <p:tav tm="100000">
                                          <p:val>
                                            <p:strVal val="#ppt_w"/>
                                          </p:val>
                                        </p:tav>
                                      </p:tavLst>
                                    </p:anim>
                                    <p:anim calcmode="lin" valueType="num">
                                      <p:cBhvr>
                                        <p:cTn id="112" dur="1000" fill="hold"/>
                                        <p:tgtEl>
                                          <p:spTgt spid="43"/>
                                        </p:tgtEl>
                                        <p:attrNameLst>
                                          <p:attrName>ppt_h</p:attrName>
                                        </p:attrNameLst>
                                      </p:cBhvr>
                                      <p:tavLst>
                                        <p:tav tm="0">
                                          <p:val>
                                            <p:fltVal val="0"/>
                                          </p:val>
                                        </p:tav>
                                        <p:tav tm="100000">
                                          <p:val>
                                            <p:strVal val="#ppt_h"/>
                                          </p:val>
                                        </p:tav>
                                      </p:tavLst>
                                    </p:anim>
                                    <p:anim calcmode="lin" valueType="num">
                                      <p:cBhvr>
                                        <p:cTn id="113" dur="1000" fill="hold"/>
                                        <p:tgtEl>
                                          <p:spTgt spid="43"/>
                                        </p:tgtEl>
                                        <p:attrNameLst>
                                          <p:attrName>style.rotation</p:attrName>
                                        </p:attrNameLst>
                                      </p:cBhvr>
                                      <p:tavLst>
                                        <p:tav tm="0">
                                          <p:val>
                                            <p:fltVal val="90"/>
                                          </p:val>
                                        </p:tav>
                                        <p:tav tm="100000">
                                          <p:val>
                                            <p:fltVal val="0"/>
                                          </p:val>
                                        </p:tav>
                                      </p:tavLst>
                                    </p:anim>
                                    <p:animEffect transition="in" filter="fade">
                                      <p:cBhvr>
                                        <p:cTn id="114" dur="1000"/>
                                        <p:tgtEl>
                                          <p:spTgt spid="43"/>
                                        </p:tgtEl>
                                      </p:cBhvr>
                                    </p:animEffect>
                                  </p:childTnLst>
                                </p:cTn>
                              </p:par>
                            </p:childTnLst>
                          </p:cTn>
                        </p:par>
                        <p:par>
                          <p:cTn id="115" fill="hold">
                            <p:stCondLst>
                              <p:cond delay="7000"/>
                            </p:stCondLst>
                            <p:childTnLst>
                              <p:par>
                                <p:cTn id="116" presetID="22" presetClass="entr" presetSubtype="4"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Effect transition="in" filter="wipe(down)">
                                      <p:cBhvr>
                                        <p:cTn id="118" dur="500"/>
                                        <p:tgtEl>
                                          <p:spTgt spid="37"/>
                                        </p:tgtEl>
                                      </p:cBhvr>
                                    </p:animEffect>
                                  </p:childTnLst>
                                </p:cTn>
                              </p:par>
                            </p:childTnLst>
                          </p:cTn>
                        </p:par>
                        <p:par>
                          <p:cTn id="119" fill="hold">
                            <p:stCondLst>
                              <p:cond delay="7500"/>
                            </p:stCondLst>
                            <p:childTnLst>
                              <p:par>
                                <p:cTn id="120" presetID="31" presetClass="entr" presetSubtype="0" fill="hold" nodeType="afterEffect">
                                  <p:stCondLst>
                                    <p:cond delay="0"/>
                                  </p:stCondLst>
                                  <p:childTnLst>
                                    <p:set>
                                      <p:cBhvr>
                                        <p:cTn id="121" dur="1" fill="hold">
                                          <p:stCondLst>
                                            <p:cond delay="0"/>
                                          </p:stCondLst>
                                        </p:cTn>
                                        <p:tgtEl>
                                          <p:spTgt spid="24"/>
                                        </p:tgtEl>
                                        <p:attrNameLst>
                                          <p:attrName>style.visibility</p:attrName>
                                        </p:attrNameLst>
                                      </p:cBhvr>
                                      <p:to>
                                        <p:strVal val="visible"/>
                                      </p:to>
                                    </p:set>
                                    <p:anim calcmode="lin" valueType="num">
                                      <p:cBhvr>
                                        <p:cTn id="122" dur="1000" fill="hold"/>
                                        <p:tgtEl>
                                          <p:spTgt spid="24"/>
                                        </p:tgtEl>
                                        <p:attrNameLst>
                                          <p:attrName>ppt_w</p:attrName>
                                        </p:attrNameLst>
                                      </p:cBhvr>
                                      <p:tavLst>
                                        <p:tav tm="0">
                                          <p:val>
                                            <p:fltVal val="0"/>
                                          </p:val>
                                        </p:tav>
                                        <p:tav tm="100000">
                                          <p:val>
                                            <p:strVal val="#ppt_w"/>
                                          </p:val>
                                        </p:tav>
                                      </p:tavLst>
                                    </p:anim>
                                    <p:anim calcmode="lin" valueType="num">
                                      <p:cBhvr>
                                        <p:cTn id="123" dur="1000" fill="hold"/>
                                        <p:tgtEl>
                                          <p:spTgt spid="24"/>
                                        </p:tgtEl>
                                        <p:attrNameLst>
                                          <p:attrName>ppt_h</p:attrName>
                                        </p:attrNameLst>
                                      </p:cBhvr>
                                      <p:tavLst>
                                        <p:tav tm="0">
                                          <p:val>
                                            <p:fltVal val="0"/>
                                          </p:val>
                                        </p:tav>
                                        <p:tav tm="100000">
                                          <p:val>
                                            <p:strVal val="#ppt_h"/>
                                          </p:val>
                                        </p:tav>
                                      </p:tavLst>
                                    </p:anim>
                                    <p:anim calcmode="lin" valueType="num">
                                      <p:cBhvr>
                                        <p:cTn id="124" dur="1000" fill="hold"/>
                                        <p:tgtEl>
                                          <p:spTgt spid="24"/>
                                        </p:tgtEl>
                                        <p:attrNameLst>
                                          <p:attrName>style.rotation</p:attrName>
                                        </p:attrNameLst>
                                      </p:cBhvr>
                                      <p:tavLst>
                                        <p:tav tm="0">
                                          <p:val>
                                            <p:fltVal val="90"/>
                                          </p:val>
                                        </p:tav>
                                        <p:tav tm="100000">
                                          <p:val>
                                            <p:fltVal val="0"/>
                                          </p:val>
                                        </p:tav>
                                      </p:tavLst>
                                    </p:anim>
                                    <p:animEffect transition="in" filter="fade">
                                      <p:cBhvr>
                                        <p:cTn id="125" dur="1000"/>
                                        <p:tgtEl>
                                          <p:spTgt spid="24"/>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44"/>
                                        </p:tgtEl>
                                        <p:attrNameLst>
                                          <p:attrName>style.visibility</p:attrName>
                                        </p:attrNameLst>
                                      </p:cBhvr>
                                      <p:to>
                                        <p:strVal val="visible"/>
                                      </p:to>
                                    </p:set>
                                    <p:anim calcmode="lin" valueType="num">
                                      <p:cBhvr>
                                        <p:cTn id="128" dur="1000" fill="hold"/>
                                        <p:tgtEl>
                                          <p:spTgt spid="44"/>
                                        </p:tgtEl>
                                        <p:attrNameLst>
                                          <p:attrName>ppt_w</p:attrName>
                                        </p:attrNameLst>
                                      </p:cBhvr>
                                      <p:tavLst>
                                        <p:tav tm="0">
                                          <p:val>
                                            <p:fltVal val="0"/>
                                          </p:val>
                                        </p:tav>
                                        <p:tav tm="100000">
                                          <p:val>
                                            <p:strVal val="#ppt_w"/>
                                          </p:val>
                                        </p:tav>
                                      </p:tavLst>
                                    </p:anim>
                                    <p:anim calcmode="lin" valueType="num">
                                      <p:cBhvr>
                                        <p:cTn id="129" dur="1000" fill="hold"/>
                                        <p:tgtEl>
                                          <p:spTgt spid="44"/>
                                        </p:tgtEl>
                                        <p:attrNameLst>
                                          <p:attrName>ppt_h</p:attrName>
                                        </p:attrNameLst>
                                      </p:cBhvr>
                                      <p:tavLst>
                                        <p:tav tm="0">
                                          <p:val>
                                            <p:fltVal val="0"/>
                                          </p:val>
                                        </p:tav>
                                        <p:tav tm="100000">
                                          <p:val>
                                            <p:strVal val="#ppt_h"/>
                                          </p:val>
                                        </p:tav>
                                      </p:tavLst>
                                    </p:anim>
                                    <p:anim calcmode="lin" valueType="num">
                                      <p:cBhvr>
                                        <p:cTn id="130" dur="1000" fill="hold"/>
                                        <p:tgtEl>
                                          <p:spTgt spid="44"/>
                                        </p:tgtEl>
                                        <p:attrNameLst>
                                          <p:attrName>style.rotation</p:attrName>
                                        </p:attrNameLst>
                                      </p:cBhvr>
                                      <p:tavLst>
                                        <p:tav tm="0">
                                          <p:val>
                                            <p:fltVal val="90"/>
                                          </p:val>
                                        </p:tav>
                                        <p:tav tm="100000">
                                          <p:val>
                                            <p:fltVal val="0"/>
                                          </p:val>
                                        </p:tav>
                                      </p:tavLst>
                                    </p:anim>
                                    <p:animEffect transition="in" filter="fade">
                                      <p:cBhvr>
                                        <p:cTn id="131" dur="1000"/>
                                        <p:tgtEl>
                                          <p:spTgt spid="44"/>
                                        </p:tgtEl>
                                      </p:cBhvr>
                                    </p:animEffect>
                                  </p:childTnLst>
                                </p:cTn>
                              </p:par>
                              <p:par>
                                <p:cTn id="132" presetID="31" presetClass="entr" presetSubtype="0" fill="hold" grpId="0" nodeType="withEffect">
                                  <p:stCondLst>
                                    <p:cond delay="0"/>
                                  </p:stCondLst>
                                  <p:childTnLst>
                                    <p:set>
                                      <p:cBhvr>
                                        <p:cTn id="133" dur="1" fill="hold">
                                          <p:stCondLst>
                                            <p:cond delay="0"/>
                                          </p:stCondLst>
                                        </p:cTn>
                                        <p:tgtEl>
                                          <p:spTgt spid="48"/>
                                        </p:tgtEl>
                                        <p:attrNameLst>
                                          <p:attrName>style.visibility</p:attrName>
                                        </p:attrNameLst>
                                      </p:cBhvr>
                                      <p:to>
                                        <p:strVal val="visible"/>
                                      </p:to>
                                    </p:set>
                                    <p:anim calcmode="lin" valueType="num">
                                      <p:cBhvr>
                                        <p:cTn id="134" dur="1000" fill="hold"/>
                                        <p:tgtEl>
                                          <p:spTgt spid="48"/>
                                        </p:tgtEl>
                                        <p:attrNameLst>
                                          <p:attrName>ppt_w</p:attrName>
                                        </p:attrNameLst>
                                      </p:cBhvr>
                                      <p:tavLst>
                                        <p:tav tm="0">
                                          <p:val>
                                            <p:fltVal val="0"/>
                                          </p:val>
                                        </p:tav>
                                        <p:tav tm="100000">
                                          <p:val>
                                            <p:strVal val="#ppt_w"/>
                                          </p:val>
                                        </p:tav>
                                      </p:tavLst>
                                    </p:anim>
                                    <p:anim calcmode="lin" valueType="num">
                                      <p:cBhvr>
                                        <p:cTn id="135" dur="1000" fill="hold"/>
                                        <p:tgtEl>
                                          <p:spTgt spid="48"/>
                                        </p:tgtEl>
                                        <p:attrNameLst>
                                          <p:attrName>ppt_h</p:attrName>
                                        </p:attrNameLst>
                                      </p:cBhvr>
                                      <p:tavLst>
                                        <p:tav tm="0">
                                          <p:val>
                                            <p:fltVal val="0"/>
                                          </p:val>
                                        </p:tav>
                                        <p:tav tm="100000">
                                          <p:val>
                                            <p:strVal val="#ppt_h"/>
                                          </p:val>
                                        </p:tav>
                                      </p:tavLst>
                                    </p:anim>
                                    <p:anim calcmode="lin" valueType="num">
                                      <p:cBhvr>
                                        <p:cTn id="136" dur="1000" fill="hold"/>
                                        <p:tgtEl>
                                          <p:spTgt spid="48"/>
                                        </p:tgtEl>
                                        <p:attrNameLst>
                                          <p:attrName>style.rotation</p:attrName>
                                        </p:attrNameLst>
                                      </p:cBhvr>
                                      <p:tavLst>
                                        <p:tav tm="0">
                                          <p:val>
                                            <p:fltVal val="90"/>
                                          </p:val>
                                        </p:tav>
                                        <p:tav tm="100000">
                                          <p:val>
                                            <p:fltVal val="0"/>
                                          </p:val>
                                        </p:tav>
                                      </p:tavLst>
                                    </p:anim>
                                    <p:animEffect transition="in" filter="fade">
                                      <p:cBhvr>
                                        <p:cTn id="137"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P spid="45" grpId="0"/>
      <p:bldP spid="46" grpId="0"/>
      <p:bldP spid="47" grpId="0"/>
      <p:bldP spid="48" grpId="0"/>
      <p:bldP spid="49" grpId="0"/>
      <p:bldP spid="50"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TotalTime>
  <Words>609</Words>
  <Application>Microsoft Office PowerPoint</Application>
  <PresentationFormat>Ekran Gösterisi (4:3)</PresentationFormat>
  <Paragraphs>151</Paragraphs>
  <Slides>23</Slides>
  <Notes>2</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PowerPoint Sunusu</vt:lpstr>
      <vt:lpstr>LİSELERE YERLEŞTİRME NASIL YAPILACAK?</vt:lpstr>
      <vt:lpstr>1) MERKEZİ SINAV İLE YERLEŞME</vt:lpstr>
      <vt:lpstr>SINAV TAKVİMİ </vt:lpstr>
      <vt:lpstr>SINAVLA ÖĞRENCİ ALAN LİSELER</vt:lpstr>
      <vt:lpstr>  SINAV OTURUMLARI </vt:lpstr>
      <vt:lpstr>SORU SAYISI ve SINAV SÜRESİ</vt:lpstr>
      <vt:lpstr>  SINAV SÜRESİ VE BAŞLAMA SAATİ? </vt:lpstr>
      <vt:lpstr>SORU SAYILARI</vt:lpstr>
      <vt:lpstr>SINAV KONULARI</vt:lpstr>
      <vt:lpstr> SINAV ZORUNLU MU? </vt:lpstr>
      <vt:lpstr>Sınavın Değerlendirilmesi </vt:lpstr>
      <vt:lpstr>PowerPoint Sunusu</vt:lpstr>
      <vt:lpstr>PUAN HESAPLAMA</vt:lpstr>
      <vt:lpstr>PowerPoint Sunusu</vt:lpstr>
      <vt:lpstr>PowerPoint Sunusu</vt:lpstr>
      <vt:lpstr>  SINAVLA ÖĞRENCİ ALAN LİSELERE TERCİH İŞLEMLERİ </vt:lpstr>
      <vt:lpstr>2) YEREL YERLEŞTİRME</vt:lpstr>
      <vt:lpstr>Yerel yerleştirme işlemleri okulların türü, kontenjanı ve konumuna göre il/ilçe milli eğitim müdürlüklerince oluşturulan ortaöğretim kayıt alanlarındaki okullara sırasıyla öğrencilerin ikamet adresleri, okul başarı puanının üstünlüğü ve okula özürsüz devamsızlık yapılan gün sayısının azlığı kriterlerine göre yapılır. Değerlendirmede eşitlik olması durumunda sırasıyla; 8’inci, 7’nci ve 6’ncı sınıflardaki yılsonu başarı puanı üstünlüğüne bakılarak yerleştirme yapılır. </vt:lpstr>
      <vt:lpstr> YEREL YERLEŞTİRMEDE KAÇ OKUL TERCİH EDİLECEK? </vt:lpstr>
      <vt:lpstr>3) YETENEK SINAVI İLE ÖĞRENCİ ALAN KURUMLARA YERLEŞME</vt:lpstr>
      <vt:lpstr> GÜZEL SANATLAR LİSESİNE YERLEŞTİRME NASIL OLACAK? </vt:lpstr>
      <vt:lpstr> SPOR LİSESİNE YERLEŞTİRME NASIL OLACAK?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CEZZAR MUSTAFA ERSİN</dc:creator>
  <cp:lastModifiedBy>Reis Mehmet</cp:lastModifiedBy>
  <cp:revision>60</cp:revision>
  <dcterms:created xsi:type="dcterms:W3CDTF">2018-11-14T08:07:27Z</dcterms:created>
  <dcterms:modified xsi:type="dcterms:W3CDTF">2021-04-13T10:49:39Z</dcterms:modified>
</cp:coreProperties>
</file>